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62" r:id="rId2"/>
    <p:sldId id="356" r:id="rId3"/>
    <p:sldId id="360" r:id="rId4"/>
    <p:sldId id="370" r:id="rId5"/>
    <p:sldId id="380" r:id="rId6"/>
    <p:sldId id="371" r:id="rId7"/>
    <p:sldId id="355" r:id="rId8"/>
    <p:sldId id="351" r:id="rId9"/>
    <p:sldId id="368" r:id="rId10"/>
    <p:sldId id="372" r:id="rId11"/>
    <p:sldId id="373" r:id="rId12"/>
    <p:sldId id="376" r:id="rId13"/>
    <p:sldId id="378" r:id="rId14"/>
    <p:sldId id="375" r:id="rId15"/>
    <p:sldId id="365" r:id="rId16"/>
    <p:sldId id="344" r:id="rId17"/>
    <p:sldId id="374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5F391-4B98-4D99-8124-7BDD118180F6}" v="1" dt="2023-02-07T11:25:54.8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7" autoAdjust="0"/>
    <p:restoredTop sz="94364" autoAdjust="0"/>
  </p:normalViewPr>
  <p:slideViewPr>
    <p:cSldViewPr showGuides="1"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vemore Gwiriri" userId="61123ce5-c427-4a9b-bec5-bcbad874d946" providerId="ADAL" clId="{D675F391-4B98-4D99-8124-7BDD118180F6}"/>
    <pc:docChg chg="modSld">
      <pc:chgData name="Lovemore Gwiriri" userId="61123ce5-c427-4a9b-bec5-bcbad874d946" providerId="ADAL" clId="{D675F391-4B98-4D99-8124-7BDD118180F6}" dt="2023-02-07T11:34:04.146" v="13" actId="14100"/>
      <pc:docMkLst>
        <pc:docMk/>
      </pc:docMkLst>
      <pc:sldChg chg="modSp mod">
        <pc:chgData name="Lovemore Gwiriri" userId="61123ce5-c427-4a9b-bec5-bcbad874d946" providerId="ADAL" clId="{D675F391-4B98-4D99-8124-7BDD118180F6}" dt="2023-02-07T11:26:24.317" v="3" actId="1036"/>
        <pc:sldMkLst>
          <pc:docMk/>
          <pc:sldMk cId="4223212333" sldId="360"/>
        </pc:sldMkLst>
        <pc:picChg chg="mod">
          <ac:chgData name="Lovemore Gwiriri" userId="61123ce5-c427-4a9b-bec5-bcbad874d946" providerId="ADAL" clId="{D675F391-4B98-4D99-8124-7BDD118180F6}" dt="2023-02-07T11:26:24.317" v="3" actId="1036"/>
          <ac:picMkLst>
            <pc:docMk/>
            <pc:sldMk cId="4223212333" sldId="360"/>
            <ac:picMk id="2" creationId="{00000000-0000-0000-0000-000000000000}"/>
          </ac:picMkLst>
        </pc:picChg>
      </pc:sldChg>
      <pc:sldChg chg="modSp mod">
        <pc:chgData name="Lovemore Gwiriri" userId="61123ce5-c427-4a9b-bec5-bcbad874d946" providerId="ADAL" clId="{D675F391-4B98-4D99-8124-7BDD118180F6}" dt="2023-02-07T11:34:04.146" v="13" actId="14100"/>
        <pc:sldMkLst>
          <pc:docMk/>
          <pc:sldMk cId="2299010165" sldId="365"/>
        </pc:sldMkLst>
        <pc:picChg chg="mod">
          <ac:chgData name="Lovemore Gwiriri" userId="61123ce5-c427-4a9b-bec5-bcbad874d946" providerId="ADAL" clId="{D675F391-4B98-4D99-8124-7BDD118180F6}" dt="2023-02-07T11:34:04.146" v="13" actId="14100"/>
          <ac:picMkLst>
            <pc:docMk/>
            <pc:sldMk cId="2299010165" sldId="365"/>
            <ac:picMk id="2" creationId="{00000000-0000-0000-0000-000000000000}"/>
          </ac:picMkLst>
        </pc:picChg>
      </pc:sldChg>
      <pc:sldChg chg="modSp mod">
        <pc:chgData name="Lovemore Gwiriri" userId="61123ce5-c427-4a9b-bec5-bcbad874d946" providerId="ADAL" clId="{D675F391-4B98-4D99-8124-7BDD118180F6}" dt="2023-02-07T11:32:43.788" v="8" actId="14100"/>
        <pc:sldMkLst>
          <pc:docMk/>
          <pc:sldMk cId="1577148941" sldId="371"/>
        </pc:sldMkLst>
        <pc:picChg chg="mod">
          <ac:chgData name="Lovemore Gwiriri" userId="61123ce5-c427-4a9b-bec5-bcbad874d946" providerId="ADAL" clId="{D675F391-4B98-4D99-8124-7BDD118180F6}" dt="2023-02-07T11:32:43.788" v="8" actId="14100"/>
          <ac:picMkLst>
            <pc:docMk/>
            <pc:sldMk cId="1577148941" sldId="371"/>
            <ac:picMk id="5" creationId="{00000000-0000-0000-0000-000000000000}"/>
          </ac:picMkLst>
        </pc:picChg>
      </pc:sldChg>
      <pc:sldChg chg="modSp mod">
        <pc:chgData name="Lovemore Gwiriri" userId="61123ce5-c427-4a9b-bec5-bcbad874d946" providerId="ADAL" clId="{D675F391-4B98-4D99-8124-7BDD118180F6}" dt="2023-02-07T11:33:27.393" v="12" actId="14100"/>
        <pc:sldMkLst>
          <pc:docMk/>
          <pc:sldMk cId="2757145322" sldId="376"/>
        </pc:sldMkLst>
        <pc:picChg chg="mod">
          <ac:chgData name="Lovemore Gwiriri" userId="61123ce5-c427-4a9b-bec5-bcbad874d946" providerId="ADAL" clId="{D675F391-4B98-4D99-8124-7BDD118180F6}" dt="2023-02-07T11:33:27.393" v="12" actId="14100"/>
          <ac:picMkLst>
            <pc:docMk/>
            <pc:sldMk cId="2757145322" sldId="376"/>
            <ac:picMk id="3" creationId="{00000000-0000-0000-0000-000000000000}"/>
          </ac:picMkLst>
        </pc:picChg>
      </pc:sldChg>
      <pc:sldChg chg="modSp mod">
        <pc:chgData name="Lovemore Gwiriri" userId="61123ce5-c427-4a9b-bec5-bcbad874d946" providerId="ADAL" clId="{D675F391-4B98-4D99-8124-7BDD118180F6}" dt="2023-02-07T11:28:03.238" v="6" actId="1076"/>
        <pc:sldMkLst>
          <pc:docMk/>
          <pc:sldMk cId="2779852317" sldId="378"/>
        </pc:sldMkLst>
        <pc:picChg chg="mod">
          <ac:chgData name="Lovemore Gwiriri" userId="61123ce5-c427-4a9b-bec5-bcbad874d946" providerId="ADAL" clId="{D675F391-4B98-4D99-8124-7BDD118180F6}" dt="2023-02-07T11:28:03.238" v="6" actId="1076"/>
          <ac:picMkLst>
            <pc:docMk/>
            <pc:sldMk cId="2779852317" sldId="378"/>
            <ac:picMk id="2" creationId="{00000000-0000-0000-0000-000000000000}"/>
          </ac:picMkLst>
        </pc:picChg>
      </pc:sldChg>
    </pc:docChg>
  </pc:docChgLst>
  <pc:docChgLst>
    <pc:chgData name="Lovemore Gwiriri" userId="61123ce5-c427-4a9b-bec5-bcbad874d946" providerId="ADAL" clId="{040BC3CA-DBB4-4821-A7AA-BA9C8A828BD5}"/>
    <pc:docChg chg="modSld">
      <pc:chgData name="Lovemore Gwiriri" userId="61123ce5-c427-4a9b-bec5-bcbad874d946" providerId="ADAL" clId="{040BC3CA-DBB4-4821-A7AA-BA9C8A828BD5}" dt="2022-11-25T11:50:48.632" v="2" actId="20577"/>
      <pc:docMkLst>
        <pc:docMk/>
      </pc:docMkLst>
      <pc:sldChg chg="modSp mod">
        <pc:chgData name="Lovemore Gwiriri" userId="61123ce5-c427-4a9b-bec5-bcbad874d946" providerId="ADAL" clId="{040BC3CA-DBB4-4821-A7AA-BA9C8A828BD5}" dt="2022-11-25T11:50:48.632" v="2" actId="20577"/>
        <pc:sldMkLst>
          <pc:docMk/>
          <pc:sldMk cId="0" sldId="262"/>
        </pc:sldMkLst>
        <pc:spChg chg="mod">
          <ac:chgData name="Lovemore Gwiriri" userId="61123ce5-c427-4a9b-bec5-bcbad874d946" providerId="ADAL" clId="{040BC3CA-DBB4-4821-A7AA-BA9C8A828BD5}" dt="2022-11-25T11:50:48.632" v="2" actId="20577"/>
          <ac:spMkLst>
            <pc:docMk/>
            <pc:sldMk cId="0" sldId="262"/>
            <ac:spMk id="2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lmerT\Desktop\CATNUM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lmerT\Documents\BBSRC-GCRF%20bid\LAS\nkasela%20EV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lmerT\Documents\BBSRC-GCRF%20bid\manuscripts\ET\LAs_campaign_data_models2_on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almerT\Documents\WRC\2013-14\chris\spreadsheet%20engobo-AR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err="1"/>
              <a:t>Matatiele</a:t>
            </a:r>
            <a:r>
              <a:rPr lang="en-US" dirty="0"/>
              <a:t> cattle</a:t>
            </a:r>
            <a:r>
              <a:rPr lang="en-US" baseline="0" dirty="0"/>
              <a:t> </a:t>
            </a:r>
            <a:r>
              <a:rPr lang="en-US" dirty="0"/>
              <a:t>numbers</a:t>
            </a:r>
          </a:p>
        </c:rich>
      </c:tx>
      <c:layout>
        <c:manualLayout>
          <c:xMode val="edge"/>
          <c:yMode val="edge"/>
          <c:x val="0.13662947059003425"/>
          <c:y val="4.41982543103645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081646685314378"/>
          <c:y val="0.22049282674617127"/>
          <c:w val="0.80839976272315806"/>
          <c:h val="0.62696608312310476"/>
        </c:manualLayout>
      </c:layout>
      <c:lineChart>
        <c:grouping val="standard"/>
        <c:varyColors val="0"/>
        <c:ser>
          <c:idx val="0"/>
          <c:order val="0"/>
          <c:tx>
            <c:strRef>
              <c:f>District!$B$94</c:f>
              <c:strCache>
                <c:ptCount val="1"/>
                <c:pt idx="0">
                  <c:v>cattle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linear"/>
            <c:dispRSqr val="0"/>
            <c:dispEq val="0"/>
          </c:trendline>
          <c:cat>
            <c:strRef>
              <c:f>District!$Q$3:$BZ$3</c:f>
              <c:strCache>
                <c:ptCount val="62"/>
                <c:pt idx="0">
                  <c:v>22/23</c:v>
                </c:pt>
                <c:pt idx="1">
                  <c:v>23/24</c:v>
                </c:pt>
                <c:pt idx="2">
                  <c:v>24/25</c:v>
                </c:pt>
                <c:pt idx="3">
                  <c:v>25/26</c:v>
                </c:pt>
                <c:pt idx="4">
                  <c:v>26/27</c:v>
                </c:pt>
                <c:pt idx="5">
                  <c:v>27/28</c:v>
                </c:pt>
                <c:pt idx="6">
                  <c:v>28/29</c:v>
                </c:pt>
                <c:pt idx="7">
                  <c:v>29/30</c:v>
                </c:pt>
                <c:pt idx="8">
                  <c:v>33/34</c:v>
                </c:pt>
                <c:pt idx="9">
                  <c:v>34/35</c:v>
                </c:pt>
                <c:pt idx="10">
                  <c:v>35/36</c:v>
                </c:pt>
                <c:pt idx="11">
                  <c:v>36/37</c:v>
                </c:pt>
                <c:pt idx="12">
                  <c:v>37/38</c:v>
                </c:pt>
                <c:pt idx="13">
                  <c:v>38/39</c:v>
                </c:pt>
                <c:pt idx="14">
                  <c:v>45/46</c:v>
                </c:pt>
                <c:pt idx="15">
                  <c:v>46/47</c:v>
                </c:pt>
                <c:pt idx="16">
                  <c:v>47/48</c:v>
                </c:pt>
                <c:pt idx="17">
                  <c:v>54/55</c:v>
                </c:pt>
                <c:pt idx="18">
                  <c:v>55/56</c:v>
                </c:pt>
                <c:pt idx="19">
                  <c:v>56/57</c:v>
                </c:pt>
                <c:pt idx="20">
                  <c:v>57/58</c:v>
                </c:pt>
                <c:pt idx="21">
                  <c:v>58/59</c:v>
                </c:pt>
                <c:pt idx="22">
                  <c:v>59/60</c:v>
                </c:pt>
                <c:pt idx="23">
                  <c:v>60/61</c:v>
                </c:pt>
                <c:pt idx="24">
                  <c:v>61/62</c:v>
                </c:pt>
                <c:pt idx="25">
                  <c:v>62/63</c:v>
                </c:pt>
                <c:pt idx="26">
                  <c:v>63/64</c:v>
                </c:pt>
                <c:pt idx="27">
                  <c:v>64/65</c:v>
                </c:pt>
                <c:pt idx="28">
                  <c:v>65/66</c:v>
                </c:pt>
                <c:pt idx="29">
                  <c:v>66/67</c:v>
                </c:pt>
                <c:pt idx="30">
                  <c:v>67/68</c:v>
                </c:pt>
                <c:pt idx="31">
                  <c:v>68/69</c:v>
                </c:pt>
                <c:pt idx="32">
                  <c:v>69/70</c:v>
                </c:pt>
                <c:pt idx="33">
                  <c:v>70/71</c:v>
                </c:pt>
                <c:pt idx="34">
                  <c:v>71/72</c:v>
                </c:pt>
                <c:pt idx="35">
                  <c:v>72/73</c:v>
                </c:pt>
                <c:pt idx="36">
                  <c:v>73/74</c:v>
                </c:pt>
                <c:pt idx="37">
                  <c:v>74/75</c:v>
                </c:pt>
                <c:pt idx="38">
                  <c:v>75/76</c:v>
                </c:pt>
                <c:pt idx="39">
                  <c:v>76/77</c:v>
                </c:pt>
                <c:pt idx="40">
                  <c:v>77/78</c:v>
                </c:pt>
                <c:pt idx="41">
                  <c:v>78/79</c:v>
                </c:pt>
                <c:pt idx="42">
                  <c:v>79/80</c:v>
                </c:pt>
                <c:pt idx="43">
                  <c:v>80/81</c:v>
                </c:pt>
                <c:pt idx="44">
                  <c:v>81/82</c:v>
                </c:pt>
                <c:pt idx="45">
                  <c:v>82/83</c:v>
                </c:pt>
                <c:pt idx="46">
                  <c:v>83/84</c:v>
                </c:pt>
                <c:pt idx="47">
                  <c:v>84/85</c:v>
                </c:pt>
                <c:pt idx="48">
                  <c:v>85/86</c:v>
                </c:pt>
                <c:pt idx="49">
                  <c:v>86/87</c:v>
                </c:pt>
                <c:pt idx="50">
                  <c:v>87/88</c:v>
                </c:pt>
                <c:pt idx="51">
                  <c:v>88/89</c:v>
                </c:pt>
                <c:pt idx="52">
                  <c:v>89/90</c:v>
                </c:pt>
                <c:pt idx="53">
                  <c:v>90/91</c:v>
                </c:pt>
                <c:pt idx="54">
                  <c:v>91/92</c:v>
                </c:pt>
                <c:pt idx="55">
                  <c:v>92/93</c:v>
                </c:pt>
                <c:pt idx="56">
                  <c:v>93/94</c:v>
                </c:pt>
                <c:pt idx="57">
                  <c:v>94/95</c:v>
                </c:pt>
                <c:pt idx="58">
                  <c:v>95/96</c:v>
                </c:pt>
                <c:pt idx="59">
                  <c:v>96/97</c:v>
                </c:pt>
                <c:pt idx="60">
                  <c:v>97/98</c:v>
                </c:pt>
                <c:pt idx="61">
                  <c:v>98/99</c:v>
                </c:pt>
              </c:strCache>
            </c:strRef>
          </c:cat>
          <c:val>
            <c:numRef>
              <c:f>District!$Q$94:$BZ$94</c:f>
              <c:numCache>
                <c:formatCode>General</c:formatCode>
                <c:ptCount val="62"/>
                <c:pt idx="0">
                  <c:v>46114</c:v>
                </c:pt>
                <c:pt idx="1">
                  <c:v>55937</c:v>
                </c:pt>
                <c:pt idx="2">
                  <c:v>58414</c:v>
                </c:pt>
                <c:pt idx="3">
                  <c:v>60245</c:v>
                </c:pt>
                <c:pt idx="4">
                  <c:v>60623</c:v>
                </c:pt>
                <c:pt idx="5">
                  <c:v>61061</c:v>
                </c:pt>
                <c:pt idx="6">
                  <c:v>67147</c:v>
                </c:pt>
                <c:pt idx="7">
                  <c:v>64290</c:v>
                </c:pt>
                <c:pt idx="8">
                  <c:v>48021</c:v>
                </c:pt>
                <c:pt idx="9">
                  <c:v>49423</c:v>
                </c:pt>
                <c:pt idx="10">
                  <c:v>51559</c:v>
                </c:pt>
                <c:pt idx="11">
                  <c:v>57990</c:v>
                </c:pt>
                <c:pt idx="12">
                  <c:v>58699</c:v>
                </c:pt>
                <c:pt idx="13">
                  <c:v>62086</c:v>
                </c:pt>
                <c:pt idx="14">
                  <c:v>67501</c:v>
                </c:pt>
                <c:pt idx="15">
                  <c:v>62680</c:v>
                </c:pt>
                <c:pt idx="16">
                  <c:v>72793</c:v>
                </c:pt>
                <c:pt idx="17">
                  <c:v>58565</c:v>
                </c:pt>
                <c:pt idx="18">
                  <c:v>66692</c:v>
                </c:pt>
                <c:pt idx="19">
                  <c:v>67621</c:v>
                </c:pt>
                <c:pt idx="20">
                  <c:v>67082</c:v>
                </c:pt>
                <c:pt idx="21">
                  <c:v>69410</c:v>
                </c:pt>
                <c:pt idx="22">
                  <c:v>60100</c:v>
                </c:pt>
                <c:pt idx="23">
                  <c:v>66552</c:v>
                </c:pt>
                <c:pt idx="24">
                  <c:v>69675</c:v>
                </c:pt>
                <c:pt idx="25">
                  <c:v>71172</c:v>
                </c:pt>
                <c:pt idx="37">
                  <c:v>70792</c:v>
                </c:pt>
                <c:pt idx="39">
                  <c:v>77232</c:v>
                </c:pt>
                <c:pt idx="40">
                  <c:v>75168</c:v>
                </c:pt>
                <c:pt idx="42">
                  <c:v>78884</c:v>
                </c:pt>
                <c:pt idx="43">
                  <c:v>79290</c:v>
                </c:pt>
                <c:pt idx="44">
                  <c:v>76914</c:v>
                </c:pt>
                <c:pt idx="45">
                  <c:v>78037</c:v>
                </c:pt>
                <c:pt idx="46">
                  <c:v>67460</c:v>
                </c:pt>
                <c:pt idx="47">
                  <c:v>73303</c:v>
                </c:pt>
                <c:pt idx="50">
                  <c:v>75771</c:v>
                </c:pt>
                <c:pt idx="51">
                  <c:v>79141</c:v>
                </c:pt>
                <c:pt idx="53">
                  <c:v>79685</c:v>
                </c:pt>
                <c:pt idx="55">
                  <c:v>79123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D6-4C90-99C6-A0493FBE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7342783"/>
        <c:axId val="1"/>
      </c:lineChart>
      <c:dateAx>
        <c:axId val="1687342783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Offset val="100"/>
        <c:baseTimeUnit val="days"/>
        <c:majorUnit val="10"/>
        <c:minorUnit val="1"/>
      </c:dateAx>
      <c:valAx>
        <c:axId val="1"/>
        <c:scaling>
          <c:orientation val="minMax"/>
          <c:min val="40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87342783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7.6454535648797325E-2"/>
                <c:y val="0.39418366738248628"/>
              </c:manualLayout>
            </c:layout>
          </c:dispUnitsLbl>
        </c:dispUnits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MODIS EVI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grassland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 cmpd="sng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'ee-chart (22)'!$B$2:$B$497</c:f>
              <c:numCache>
                <c:formatCode>General</c:formatCode>
                <c:ptCount val="496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2000</c:v>
                </c:pt>
                <c:pt idx="13">
                  <c:v>2000</c:v>
                </c:pt>
                <c:pt idx="14">
                  <c:v>2000</c:v>
                </c:pt>
                <c:pt idx="15">
                  <c:v>2000</c:v>
                </c:pt>
                <c:pt idx="16">
                  <c:v>2000</c:v>
                </c:pt>
                <c:pt idx="17">
                  <c:v>2000</c:v>
                </c:pt>
                <c:pt idx="18">
                  <c:v>2000</c:v>
                </c:pt>
                <c:pt idx="19">
                  <c:v>2000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2001</c:v>
                </c:pt>
                <c:pt idx="25">
                  <c:v>2001</c:v>
                </c:pt>
                <c:pt idx="26">
                  <c:v>2001</c:v>
                </c:pt>
                <c:pt idx="27">
                  <c:v>2001</c:v>
                </c:pt>
                <c:pt idx="28">
                  <c:v>2001</c:v>
                </c:pt>
                <c:pt idx="29">
                  <c:v>2001</c:v>
                </c:pt>
                <c:pt idx="30">
                  <c:v>2001</c:v>
                </c:pt>
                <c:pt idx="31">
                  <c:v>2001</c:v>
                </c:pt>
                <c:pt idx="32">
                  <c:v>2001</c:v>
                </c:pt>
                <c:pt idx="33">
                  <c:v>2001</c:v>
                </c:pt>
                <c:pt idx="34">
                  <c:v>2001</c:v>
                </c:pt>
                <c:pt idx="35">
                  <c:v>2001</c:v>
                </c:pt>
                <c:pt idx="36">
                  <c:v>2001</c:v>
                </c:pt>
                <c:pt idx="37">
                  <c:v>2001</c:v>
                </c:pt>
                <c:pt idx="38">
                  <c:v>2001</c:v>
                </c:pt>
                <c:pt idx="39">
                  <c:v>2001</c:v>
                </c:pt>
                <c:pt idx="40">
                  <c:v>2001</c:v>
                </c:pt>
                <c:pt idx="41">
                  <c:v>2001</c:v>
                </c:pt>
                <c:pt idx="42">
                  <c:v>2001</c:v>
                </c:pt>
                <c:pt idx="43">
                  <c:v>2002</c:v>
                </c:pt>
                <c:pt idx="44">
                  <c:v>2002</c:v>
                </c:pt>
                <c:pt idx="45">
                  <c:v>2002</c:v>
                </c:pt>
                <c:pt idx="46">
                  <c:v>2002</c:v>
                </c:pt>
                <c:pt idx="47">
                  <c:v>2002</c:v>
                </c:pt>
                <c:pt idx="48">
                  <c:v>2002</c:v>
                </c:pt>
                <c:pt idx="49">
                  <c:v>2002</c:v>
                </c:pt>
                <c:pt idx="50">
                  <c:v>2002</c:v>
                </c:pt>
                <c:pt idx="51">
                  <c:v>2002</c:v>
                </c:pt>
                <c:pt idx="52">
                  <c:v>2002</c:v>
                </c:pt>
                <c:pt idx="53">
                  <c:v>2002</c:v>
                </c:pt>
                <c:pt idx="54">
                  <c:v>2002</c:v>
                </c:pt>
                <c:pt idx="55">
                  <c:v>2002</c:v>
                </c:pt>
                <c:pt idx="56">
                  <c:v>2002</c:v>
                </c:pt>
                <c:pt idx="57">
                  <c:v>2002</c:v>
                </c:pt>
                <c:pt idx="58">
                  <c:v>2002</c:v>
                </c:pt>
                <c:pt idx="59">
                  <c:v>2002</c:v>
                </c:pt>
                <c:pt idx="60">
                  <c:v>2002</c:v>
                </c:pt>
                <c:pt idx="61">
                  <c:v>2002</c:v>
                </c:pt>
                <c:pt idx="62">
                  <c:v>2002</c:v>
                </c:pt>
                <c:pt idx="63">
                  <c:v>2002</c:v>
                </c:pt>
                <c:pt idx="64">
                  <c:v>2002</c:v>
                </c:pt>
                <c:pt idx="65">
                  <c:v>2002</c:v>
                </c:pt>
                <c:pt idx="66">
                  <c:v>2003</c:v>
                </c:pt>
                <c:pt idx="67">
                  <c:v>2003</c:v>
                </c:pt>
                <c:pt idx="68">
                  <c:v>2003</c:v>
                </c:pt>
                <c:pt idx="69">
                  <c:v>2003</c:v>
                </c:pt>
                <c:pt idx="70">
                  <c:v>2003</c:v>
                </c:pt>
                <c:pt idx="71">
                  <c:v>2003</c:v>
                </c:pt>
                <c:pt idx="72">
                  <c:v>2003</c:v>
                </c:pt>
                <c:pt idx="73">
                  <c:v>2003</c:v>
                </c:pt>
                <c:pt idx="74">
                  <c:v>2003</c:v>
                </c:pt>
                <c:pt idx="75">
                  <c:v>2003</c:v>
                </c:pt>
                <c:pt idx="76">
                  <c:v>2003</c:v>
                </c:pt>
                <c:pt idx="77">
                  <c:v>2003</c:v>
                </c:pt>
                <c:pt idx="78">
                  <c:v>2003</c:v>
                </c:pt>
                <c:pt idx="79">
                  <c:v>2003</c:v>
                </c:pt>
                <c:pt idx="80">
                  <c:v>2003</c:v>
                </c:pt>
                <c:pt idx="81">
                  <c:v>2003</c:v>
                </c:pt>
                <c:pt idx="82">
                  <c:v>2003</c:v>
                </c:pt>
                <c:pt idx="83">
                  <c:v>2003</c:v>
                </c:pt>
                <c:pt idx="84">
                  <c:v>2003</c:v>
                </c:pt>
                <c:pt idx="85">
                  <c:v>2003</c:v>
                </c:pt>
                <c:pt idx="86">
                  <c:v>2003</c:v>
                </c:pt>
                <c:pt idx="87">
                  <c:v>2003</c:v>
                </c:pt>
                <c:pt idx="88">
                  <c:v>2003</c:v>
                </c:pt>
                <c:pt idx="89">
                  <c:v>2004</c:v>
                </c:pt>
                <c:pt idx="90">
                  <c:v>2004</c:v>
                </c:pt>
                <c:pt idx="91">
                  <c:v>2004</c:v>
                </c:pt>
                <c:pt idx="92">
                  <c:v>2004</c:v>
                </c:pt>
                <c:pt idx="93">
                  <c:v>2004</c:v>
                </c:pt>
                <c:pt idx="94">
                  <c:v>2004</c:v>
                </c:pt>
                <c:pt idx="95">
                  <c:v>2004</c:v>
                </c:pt>
                <c:pt idx="96">
                  <c:v>2004</c:v>
                </c:pt>
                <c:pt idx="97">
                  <c:v>2004</c:v>
                </c:pt>
                <c:pt idx="98">
                  <c:v>2004</c:v>
                </c:pt>
                <c:pt idx="99">
                  <c:v>2004</c:v>
                </c:pt>
                <c:pt idx="100">
                  <c:v>2004</c:v>
                </c:pt>
                <c:pt idx="101">
                  <c:v>2004</c:v>
                </c:pt>
                <c:pt idx="102">
                  <c:v>2004</c:v>
                </c:pt>
                <c:pt idx="103">
                  <c:v>2004</c:v>
                </c:pt>
                <c:pt idx="104">
                  <c:v>2004</c:v>
                </c:pt>
                <c:pt idx="105">
                  <c:v>2004</c:v>
                </c:pt>
                <c:pt idx="106">
                  <c:v>2004</c:v>
                </c:pt>
                <c:pt idx="107">
                  <c:v>2004</c:v>
                </c:pt>
                <c:pt idx="108">
                  <c:v>2004</c:v>
                </c:pt>
                <c:pt idx="109">
                  <c:v>2004</c:v>
                </c:pt>
                <c:pt idx="110">
                  <c:v>2004</c:v>
                </c:pt>
                <c:pt idx="111">
                  <c:v>2004</c:v>
                </c:pt>
                <c:pt idx="112">
                  <c:v>2005</c:v>
                </c:pt>
                <c:pt idx="113">
                  <c:v>2005</c:v>
                </c:pt>
                <c:pt idx="114">
                  <c:v>2005</c:v>
                </c:pt>
                <c:pt idx="115">
                  <c:v>2005</c:v>
                </c:pt>
                <c:pt idx="116">
                  <c:v>2005</c:v>
                </c:pt>
                <c:pt idx="117">
                  <c:v>2005</c:v>
                </c:pt>
                <c:pt idx="118">
                  <c:v>2005</c:v>
                </c:pt>
                <c:pt idx="119">
                  <c:v>2005</c:v>
                </c:pt>
                <c:pt idx="120">
                  <c:v>2005</c:v>
                </c:pt>
                <c:pt idx="121">
                  <c:v>2005</c:v>
                </c:pt>
                <c:pt idx="122">
                  <c:v>2005</c:v>
                </c:pt>
                <c:pt idx="123">
                  <c:v>2005</c:v>
                </c:pt>
                <c:pt idx="124">
                  <c:v>2005</c:v>
                </c:pt>
                <c:pt idx="125">
                  <c:v>2005</c:v>
                </c:pt>
                <c:pt idx="126">
                  <c:v>2005</c:v>
                </c:pt>
                <c:pt idx="127">
                  <c:v>2005</c:v>
                </c:pt>
                <c:pt idx="128">
                  <c:v>2005</c:v>
                </c:pt>
                <c:pt idx="129">
                  <c:v>2005</c:v>
                </c:pt>
                <c:pt idx="130">
                  <c:v>2005</c:v>
                </c:pt>
                <c:pt idx="131">
                  <c:v>2005</c:v>
                </c:pt>
                <c:pt idx="132">
                  <c:v>2005</c:v>
                </c:pt>
                <c:pt idx="133">
                  <c:v>2005</c:v>
                </c:pt>
                <c:pt idx="134">
                  <c:v>2005</c:v>
                </c:pt>
                <c:pt idx="135">
                  <c:v>2006</c:v>
                </c:pt>
                <c:pt idx="136">
                  <c:v>2006</c:v>
                </c:pt>
                <c:pt idx="137">
                  <c:v>2006</c:v>
                </c:pt>
                <c:pt idx="138">
                  <c:v>2006</c:v>
                </c:pt>
                <c:pt idx="139">
                  <c:v>2006</c:v>
                </c:pt>
                <c:pt idx="140">
                  <c:v>2006</c:v>
                </c:pt>
                <c:pt idx="141">
                  <c:v>2006</c:v>
                </c:pt>
                <c:pt idx="142">
                  <c:v>2006</c:v>
                </c:pt>
                <c:pt idx="143">
                  <c:v>2006</c:v>
                </c:pt>
                <c:pt idx="144">
                  <c:v>2006</c:v>
                </c:pt>
                <c:pt idx="145">
                  <c:v>2006</c:v>
                </c:pt>
                <c:pt idx="146">
                  <c:v>2006</c:v>
                </c:pt>
                <c:pt idx="147">
                  <c:v>2006</c:v>
                </c:pt>
                <c:pt idx="148">
                  <c:v>2006</c:v>
                </c:pt>
                <c:pt idx="149">
                  <c:v>2006</c:v>
                </c:pt>
                <c:pt idx="150">
                  <c:v>2006</c:v>
                </c:pt>
                <c:pt idx="151">
                  <c:v>2006</c:v>
                </c:pt>
                <c:pt idx="152">
                  <c:v>2006</c:v>
                </c:pt>
                <c:pt idx="153">
                  <c:v>2006</c:v>
                </c:pt>
                <c:pt idx="154">
                  <c:v>2006</c:v>
                </c:pt>
                <c:pt idx="155">
                  <c:v>2006</c:v>
                </c:pt>
                <c:pt idx="156">
                  <c:v>2006</c:v>
                </c:pt>
                <c:pt idx="157">
                  <c:v>2006</c:v>
                </c:pt>
                <c:pt idx="158">
                  <c:v>2007</c:v>
                </c:pt>
                <c:pt idx="159">
                  <c:v>2007</c:v>
                </c:pt>
                <c:pt idx="160">
                  <c:v>2007</c:v>
                </c:pt>
                <c:pt idx="161">
                  <c:v>2007</c:v>
                </c:pt>
                <c:pt idx="162">
                  <c:v>2007</c:v>
                </c:pt>
                <c:pt idx="163">
                  <c:v>2007</c:v>
                </c:pt>
                <c:pt idx="164">
                  <c:v>2007</c:v>
                </c:pt>
                <c:pt idx="165">
                  <c:v>2007</c:v>
                </c:pt>
                <c:pt idx="166">
                  <c:v>2007</c:v>
                </c:pt>
                <c:pt idx="167">
                  <c:v>2007</c:v>
                </c:pt>
                <c:pt idx="168">
                  <c:v>2007</c:v>
                </c:pt>
                <c:pt idx="169">
                  <c:v>2007</c:v>
                </c:pt>
                <c:pt idx="170">
                  <c:v>2007</c:v>
                </c:pt>
                <c:pt idx="171">
                  <c:v>2007</c:v>
                </c:pt>
                <c:pt idx="172">
                  <c:v>2007</c:v>
                </c:pt>
                <c:pt idx="173">
                  <c:v>2007</c:v>
                </c:pt>
                <c:pt idx="174">
                  <c:v>2007</c:v>
                </c:pt>
                <c:pt idx="175">
                  <c:v>2007</c:v>
                </c:pt>
                <c:pt idx="176">
                  <c:v>2007</c:v>
                </c:pt>
                <c:pt idx="177">
                  <c:v>2007</c:v>
                </c:pt>
                <c:pt idx="178">
                  <c:v>2007</c:v>
                </c:pt>
                <c:pt idx="179">
                  <c:v>2007</c:v>
                </c:pt>
                <c:pt idx="180">
                  <c:v>2007</c:v>
                </c:pt>
                <c:pt idx="181">
                  <c:v>2008</c:v>
                </c:pt>
                <c:pt idx="182">
                  <c:v>2008</c:v>
                </c:pt>
                <c:pt idx="183">
                  <c:v>2008</c:v>
                </c:pt>
                <c:pt idx="184">
                  <c:v>2008</c:v>
                </c:pt>
                <c:pt idx="185">
                  <c:v>2008</c:v>
                </c:pt>
                <c:pt idx="186">
                  <c:v>2008</c:v>
                </c:pt>
                <c:pt idx="187">
                  <c:v>2008</c:v>
                </c:pt>
                <c:pt idx="188">
                  <c:v>2008</c:v>
                </c:pt>
                <c:pt idx="189">
                  <c:v>2008</c:v>
                </c:pt>
                <c:pt idx="190">
                  <c:v>2008</c:v>
                </c:pt>
                <c:pt idx="191">
                  <c:v>2008</c:v>
                </c:pt>
                <c:pt idx="192">
                  <c:v>2008</c:v>
                </c:pt>
                <c:pt idx="193">
                  <c:v>2008</c:v>
                </c:pt>
                <c:pt idx="194">
                  <c:v>2008</c:v>
                </c:pt>
                <c:pt idx="195">
                  <c:v>2008</c:v>
                </c:pt>
                <c:pt idx="196">
                  <c:v>2008</c:v>
                </c:pt>
                <c:pt idx="197">
                  <c:v>2008</c:v>
                </c:pt>
                <c:pt idx="198">
                  <c:v>2008</c:v>
                </c:pt>
                <c:pt idx="199">
                  <c:v>2008</c:v>
                </c:pt>
                <c:pt idx="200">
                  <c:v>2008</c:v>
                </c:pt>
                <c:pt idx="201">
                  <c:v>2008</c:v>
                </c:pt>
                <c:pt idx="202">
                  <c:v>2008</c:v>
                </c:pt>
                <c:pt idx="203">
                  <c:v>2008</c:v>
                </c:pt>
                <c:pt idx="204">
                  <c:v>2009</c:v>
                </c:pt>
                <c:pt idx="205">
                  <c:v>2009</c:v>
                </c:pt>
                <c:pt idx="206">
                  <c:v>2009</c:v>
                </c:pt>
                <c:pt idx="207">
                  <c:v>2009</c:v>
                </c:pt>
                <c:pt idx="208">
                  <c:v>2009</c:v>
                </c:pt>
                <c:pt idx="209">
                  <c:v>2009</c:v>
                </c:pt>
                <c:pt idx="210">
                  <c:v>2009</c:v>
                </c:pt>
                <c:pt idx="211">
                  <c:v>2009</c:v>
                </c:pt>
                <c:pt idx="212">
                  <c:v>2009</c:v>
                </c:pt>
                <c:pt idx="213">
                  <c:v>2009</c:v>
                </c:pt>
                <c:pt idx="214">
                  <c:v>2009</c:v>
                </c:pt>
                <c:pt idx="215">
                  <c:v>2009</c:v>
                </c:pt>
                <c:pt idx="216">
                  <c:v>2009</c:v>
                </c:pt>
                <c:pt idx="217">
                  <c:v>2009</c:v>
                </c:pt>
                <c:pt idx="218">
                  <c:v>2009</c:v>
                </c:pt>
                <c:pt idx="219">
                  <c:v>2009</c:v>
                </c:pt>
                <c:pt idx="220">
                  <c:v>2009</c:v>
                </c:pt>
                <c:pt idx="221">
                  <c:v>2009</c:v>
                </c:pt>
                <c:pt idx="222">
                  <c:v>2009</c:v>
                </c:pt>
                <c:pt idx="223">
                  <c:v>2009</c:v>
                </c:pt>
                <c:pt idx="224">
                  <c:v>2009</c:v>
                </c:pt>
                <c:pt idx="225">
                  <c:v>2009</c:v>
                </c:pt>
                <c:pt idx="226">
                  <c:v>2009</c:v>
                </c:pt>
                <c:pt idx="227">
                  <c:v>2010</c:v>
                </c:pt>
                <c:pt idx="228">
                  <c:v>2010</c:v>
                </c:pt>
                <c:pt idx="229">
                  <c:v>2010</c:v>
                </c:pt>
                <c:pt idx="230">
                  <c:v>2010</c:v>
                </c:pt>
                <c:pt idx="231">
                  <c:v>2010</c:v>
                </c:pt>
                <c:pt idx="232">
                  <c:v>2010</c:v>
                </c:pt>
                <c:pt idx="233">
                  <c:v>2010</c:v>
                </c:pt>
                <c:pt idx="234">
                  <c:v>2010</c:v>
                </c:pt>
                <c:pt idx="235">
                  <c:v>2010</c:v>
                </c:pt>
                <c:pt idx="236">
                  <c:v>2010</c:v>
                </c:pt>
                <c:pt idx="237">
                  <c:v>2010</c:v>
                </c:pt>
                <c:pt idx="238">
                  <c:v>2010</c:v>
                </c:pt>
                <c:pt idx="239">
                  <c:v>2010</c:v>
                </c:pt>
                <c:pt idx="240">
                  <c:v>2010</c:v>
                </c:pt>
                <c:pt idx="241">
                  <c:v>2010</c:v>
                </c:pt>
                <c:pt idx="242">
                  <c:v>2010</c:v>
                </c:pt>
                <c:pt idx="243">
                  <c:v>2010</c:v>
                </c:pt>
                <c:pt idx="244">
                  <c:v>2010</c:v>
                </c:pt>
                <c:pt idx="245">
                  <c:v>2010</c:v>
                </c:pt>
                <c:pt idx="246">
                  <c:v>2010</c:v>
                </c:pt>
                <c:pt idx="247">
                  <c:v>2010</c:v>
                </c:pt>
                <c:pt idx="248">
                  <c:v>2010</c:v>
                </c:pt>
                <c:pt idx="249">
                  <c:v>2010</c:v>
                </c:pt>
                <c:pt idx="250">
                  <c:v>2011</c:v>
                </c:pt>
                <c:pt idx="251">
                  <c:v>2011</c:v>
                </c:pt>
                <c:pt idx="252">
                  <c:v>2011</c:v>
                </c:pt>
                <c:pt idx="253">
                  <c:v>2011</c:v>
                </c:pt>
                <c:pt idx="254">
                  <c:v>2011</c:v>
                </c:pt>
                <c:pt idx="255">
                  <c:v>2011</c:v>
                </c:pt>
                <c:pt idx="256">
                  <c:v>2011</c:v>
                </c:pt>
                <c:pt idx="257">
                  <c:v>2011</c:v>
                </c:pt>
                <c:pt idx="258">
                  <c:v>2011</c:v>
                </c:pt>
                <c:pt idx="259">
                  <c:v>2011</c:v>
                </c:pt>
                <c:pt idx="260">
                  <c:v>2011</c:v>
                </c:pt>
                <c:pt idx="261">
                  <c:v>2011</c:v>
                </c:pt>
                <c:pt idx="262">
                  <c:v>2011</c:v>
                </c:pt>
                <c:pt idx="263">
                  <c:v>2011</c:v>
                </c:pt>
                <c:pt idx="264">
                  <c:v>2011</c:v>
                </c:pt>
                <c:pt idx="265">
                  <c:v>2011</c:v>
                </c:pt>
                <c:pt idx="266">
                  <c:v>2011</c:v>
                </c:pt>
                <c:pt idx="267">
                  <c:v>2011</c:v>
                </c:pt>
                <c:pt idx="268">
                  <c:v>2011</c:v>
                </c:pt>
                <c:pt idx="269">
                  <c:v>2011</c:v>
                </c:pt>
                <c:pt idx="270">
                  <c:v>2011</c:v>
                </c:pt>
                <c:pt idx="271">
                  <c:v>2011</c:v>
                </c:pt>
                <c:pt idx="272">
                  <c:v>2011</c:v>
                </c:pt>
                <c:pt idx="273">
                  <c:v>2012</c:v>
                </c:pt>
                <c:pt idx="274">
                  <c:v>2012</c:v>
                </c:pt>
                <c:pt idx="275">
                  <c:v>2012</c:v>
                </c:pt>
                <c:pt idx="276">
                  <c:v>2012</c:v>
                </c:pt>
                <c:pt idx="277">
                  <c:v>2012</c:v>
                </c:pt>
                <c:pt idx="278">
                  <c:v>2012</c:v>
                </c:pt>
                <c:pt idx="279">
                  <c:v>2012</c:v>
                </c:pt>
                <c:pt idx="280">
                  <c:v>2012</c:v>
                </c:pt>
                <c:pt idx="281">
                  <c:v>2012</c:v>
                </c:pt>
                <c:pt idx="282">
                  <c:v>2012</c:v>
                </c:pt>
                <c:pt idx="283">
                  <c:v>2012</c:v>
                </c:pt>
                <c:pt idx="284">
                  <c:v>2012</c:v>
                </c:pt>
                <c:pt idx="285">
                  <c:v>2012</c:v>
                </c:pt>
                <c:pt idx="286">
                  <c:v>2012</c:v>
                </c:pt>
                <c:pt idx="287">
                  <c:v>2012</c:v>
                </c:pt>
                <c:pt idx="288">
                  <c:v>2012</c:v>
                </c:pt>
                <c:pt idx="289">
                  <c:v>2012</c:v>
                </c:pt>
                <c:pt idx="290">
                  <c:v>2012</c:v>
                </c:pt>
                <c:pt idx="291">
                  <c:v>2012</c:v>
                </c:pt>
                <c:pt idx="292">
                  <c:v>2012</c:v>
                </c:pt>
                <c:pt idx="293">
                  <c:v>2012</c:v>
                </c:pt>
                <c:pt idx="294">
                  <c:v>2012</c:v>
                </c:pt>
                <c:pt idx="295">
                  <c:v>2012</c:v>
                </c:pt>
                <c:pt idx="296">
                  <c:v>2013</c:v>
                </c:pt>
                <c:pt idx="297">
                  <c:v>2013</c:v>
                </c:pt>
                <c:pt idx="298">
                  <c:v>2013</c:v>
                </c:pt>
                <c:pt idx="299">
                  <c:v>2013</c:v>
                </c:pt>
                <c:pt idx="300">
                  <c:v>2013</c:v>
                </c:pt>
                <c:pt idx="301">
                  <c:v>2013</c:v>
                </c:pt>
                <c:pt idx="302">
                  <c:v>2013</c:v>
                </c:pt>
                <c:pt idx="303">
                  <c:v>2013</c:v>
                </c:pt>
                <c:pt idx="304">
                  <c:v>2013</c:v>
                </c:pt>
                <c:pt idx="305">
                  <c:v>2013</c:v>
                </c:pt>
                <c:pt idx="306">
                  <c:v>2013</c:v>
                </c:pt>
                <c:pt idx="307">
                  <c:v>2013</c:v>
                </c:pt>
                <c:pt idx="308">
                  <c:v>2013</c:v>
                </c:pt>
                <c:pt idx="309">
                  <c:v>2013</c:v>
                </c:pt>
                <c:pt idx="310">
                  <c:v>2013</c:v>
                </c:pt>
                <c:pt idx="311">
                  <c:v>2013</c:v>
                </c:pt>
                <c:pt idx="312">
                  <c:v>2013</c:v>
                </c:pt>
                <c:pt idx="313">
                  <c:v>2013</c:v>
                </c:pt>
                <c:pt idx="314">
                  <c:v>2013</c:v>
                </c:pt>
                <c:pt idx="315">
                  <c:v>2013</c:v>
                </c:pt>
                <c:pt idx="316">
                  <c:v>2013</c:v>
                </c:pt>
                <c:pt idx="317">
                  <c:v>2013</c:v>
                </c:pt>
                <c:pt idx="318">
                  <c:v>2013</c:v>
                </c:pt>
                <c:pt idx="319">
                  <c:v>2014</c:v>
                </c:pt>
                <c:pt idx="320">
                  <c:v>2014</c:v>
                </c:pt>
                <c:pt idx="321">
                  <c:v>2014</c:v>
                </c:pt>
                <c:pt idx="322">
                  <c:v>2014</c:v>
                </c:pt>
                <c:pt idx="323">
                  <c:v>2014</c:v>
                </c:pt>
                <c:pt idx="324">
                  <c:v>2014</c:v>
                </c:pt>
                <c:pt idx="325">
                  <c:v>2014</c:v>
                </c:pt>
                <c:pt idx="326">
                  <c:v>2014</c:v>
                </c:pt>
                <c:pt idx="327">
                  <c:v>2014</c:v>
                </c:pt>
                <c:pt idx="328">
                  <c:v>2014</c:v>
                </c:pt>
                <c:pt idx="329">
                  <c:v>2014</c:v>
                </c:pt>
                <c:pt idx="330">
                  <c:v>2014</c:v>
                </c:pt>
                <c:pt idx="331">
                  <c:v>2014</c:v>
                </c:pt>
                <c:pt idx="332">
                  <c:v>2014</c:v>
                </c:pt>
                <c:pt idx="333">
                  <c:v>2014</c:v>
                </c:pt>
                <c:pt idx="334">
                  <c:v>2014</c:v>
                </c:pt>
                <c:pt idx="335">
                  <c:v>2014</c:v>
                </c:pt>
                <c:pt idx="336">
                  <c:v>2014</c:v>
                </c:pt>
                <c:pt idx="337">
                  <c:v>2014</c:v>
                </c:pt>
                <c:pt idx="338">
                  <c:v>2014</c:v>
                </c:pt>
                <c:pt idx="339">
                  <c:v>2014</c:v>
                </c:pt>
                <c:pt idx="340">
                  <c:v>2014</c:v>
                </c:pt>
                <c:pt idx="341">
                  <c:v>2014</c:v>
                </c:pt>
                <c:pt idx="342">
                  <c:v>2015</c:v>
                </c:pt>
                <c:pt idx="343">
                  <c:v>2015</c:v>
                </c:pt>
                <c:pt idx="344">
                  <c:v>2015</c:v>
                </c:pt>
                <c:pt idx="345">
                  <c:v>2015</c:v>
                </c:pt>
                <c:pt idx="346">
                  <c:v>2015</c:v>
                </c:pt>
                <c:pt idx="347">
                  <c:v>2015</c:v>
                </c:pt>
                <c:pt idx="348">
                  <c:v>2015</c:v>
                </c:pt>
                <c:pt idx="349">
                  <c:v>2015</c:v>
                </c:pt>
                <c:pt idx="350">
                  <c:v>2015</c:v>
                </c:pt>
                <c:pt idx="351">
                  <c:v>2015</c:v>
                </c:pt>
                <c:pt idx="352">
                  <c:v>2015</c:v>
                </c:pt>
                <c:pt idx="353">
                  <c:v>2015</c:v>
                </c:pt>
                <c:pt idx="354">
                  <c:v>2015</c:v>
                </c:pt>
                <c:pt idx="355">
                  <c:v>2015</c:v>
                </c:pt>
                <c:pt idx="356">
                  <c:v>2015</c:v>
                </c:pt>
                <c:pt idx="357">
                  <c:v>2015</c:v>
                </c:pt>
                <c:pt idx="358">
                  <c:v>2015</c:v>
                </c:pt>
                <c:pt idx="359">
                  <c:v>2015</c:v>
                </c:pt>
                <c:pt idx="360">
                  <c:v>2015</c:v>
                </c:pt>
                <c:pt idx="361">
                  <c:v>2015</c:v>
                </c:pt>
                <c:pt idx="362">
                  <c:v>2015</c:v>
                </c:pt>
                <c:pt idx="363">
                  <c:v>2015</c:v>
                </c:pt>
                <c:pt idx="364">
                  <c:v>2015</c:v>
                </c:pt>
                <c:pt idx="365">
                  <c:v>2016</c:v>
                </c:pt>
                <c:pt idx="366">
                  <c:v>2016</c:v>
                </c:pt>
                <c:pt idx="367">
                  <c:v>2016</c:v>
                </c:pt>
                <c:pt idx="368">
                  <c:v>2016</c:v>
                </c:pt>
                <c:pt idx="369">
                  <c:v>2016</c:v>
                </c:pt>
                <c:pt idx="370">
                  <c:v>2016</c:v>
                </c:pt>
                <c:pt idx="371">
                  <c:v>2016</c:v>
                </c:pt>
                <c:pt idx="372">
                  <c:v>2016</c:v>
                </c:pt>
                <c:pt idx="373">
                  <c:v>2016</c:v>
                </c:pt>
                <c:pt idx="374">
                  <c:v>2016</c:v>
                </c:pt>
                <c:pt idx="375">
                  <c:v>2016</c:v>
                </c:pt>
                <c:pt idx="376">
                  <c:v>2016</c:v>
                </c:pt>
                <c:pt idx="377">
                  <c:v>2016</c:v>
                </c:pt>
                <c:pt idx="378">
                  <c:v>2016</c:v>
                </c:pt>
                <c:pt idx="379">
                  <c:v>2016</c:v>
                </c:pt>
                <c:pt idx="380">
                  <c:v>2016</c:v>
                </c:pt>
                <c:pt idx="381">
                  <c:v>2016</c:v>
                </c:pt>
                <c:pt idx="382">
                  <c:v>2016</c:v>
                </c:pt>
                <c:pt idx="383">
                  <c:v>2016</c:v>
                </c:pt>
                <c:pt idx="384">
                  <c:v>2016</c:v>
                </c:pt>
                <c:pt idx="385">
                  <c:v>2016</c:v>
                </c:pt>
                <c:pt idx="386">
                  <c:v>2016</c:v>
                </c:pt>
                <c:pt idx="387">
                  <c:v>2016</c:v>
                </c:pt>
                <c:pt idx="388">
                  <c:v>2017</c:v>
                </c:pt>
                <c:pt idx="389">
                  <c:v>2017</c:v>
                </c:pt>
                <c:pt idx="390">
                  <c:v>2017</c:v>
                </c:pt>
                <c:pt idx="391">
                  <c:v>2017</c:v>
                </c:pt>
                <c:pt idx="392">
                  <c:v>2017</c:v>
                </c:pt>
                <c:pt idx="393">
                  <c:v>2017</c:v>
                </c:pt>
                <c:pt idx="394">
                  <c:v>2017</c:v>
                </c:pt>
                <c:pt idx="395">
                  <c:v>2017</c:v>
                </c:pt>
                <c:pt idx="396">
                  <c:v>2017</c:v>
                </c:pt>
                <c:pt idx="397">
                  <c:v>2017</c:v>
                </c:pt>
                <c:pt idx="398">
                  <c:v>2017</c:v>
                </c:pt>
                <c:pt idx="399">
                  <c:v>2017</c:v>
                </c:pt>
                <c:pt idx="400">
                  <c:v>2017</c:v>
                </c:pt>
                <c:pt idx="401">
                  <c:v>2017</c:v>
                </c:pt>
                <c:pt idx="402">
                  <c:v>2017</c:v>
                </c:pt>
                <c:pt idx="403">
                  <c:v>2017</c:v>
                </c:pt>
                <c:pt idx="404">
                  <c:v>2017</c:v>
                </c:pt>
                <c:pt idx="405">
                  <c:v>2017</c:v>
                </c:pt>
                <c:pt idx="406">
                  <c:v>2017</c:v>
                </c:pt>
                <c:pt idx="407">
                  <c:v>2017</c:v>
                </c:pt>
                <c:pt idx="408">
                  <c:v>2017</c:v>
                </c:pt>
                <c:pt idx="409">
                  <c:v>2017</c:v>
                </c:pt>
                <c:pt idx="410">
                  <c:v>2017</c:v>
                </c:pt>
                <c:pt idx="411">
                  <c:v>2018</c:v>
                </c:pt>
                <c:pt idx="412">
                  <c:v>2018</c:v>
                </c:pt>
                <c:pt idx="413">
                  <c:v>2018</c:v>
                </c:pt>
                <c:pt idx="414">
                  <c:v>2018</c:v>
                </c:pt>
                <c:pt idx="415">
                  <c:v>2018</c:v>
                </c:pt>
                <c:pt idx="416">
                  <c:v>2018</c:v>
                </c:pt>
                <c:pt idx="417">
                  <c:v>2018</c:v>
                </c:pt>
                <c:pt idx="418">
                  <c:v>2018</c:v>
                </c:pt>
                <c:pt idx="419">
                  <c:v>2018</c:v>
                </c:pt>
                <c:pt idx="420">
                  <c:v>2018</c:v>
                </c:pt>
                <c:pt idx="421">
                  <c:v>2018</c:v>
                </c:pt>
                <c:pt idx="422">
                  <c:v>2018</c:v>
                </c:pt>
                <c:pt idx="423">
                  <c:v>2018</c:v>
                </c:pt>
                <c:pt idx="424">
                  <c:v>2018</c:v>
                </c:pt>
                <c:pt idx="425">
                  <c:v>2018</c:v>
                </c:pt>
                <c:pt idx="426">
                  <c:v>2018</c:v>
                </c:pt>
                <c:pt idx="427">
                  <c:v>2018</c:v>
                </c:pt>
                <c:pt idx="428">
                  <c:v>2018</c:v>
                </c:pt>
                <c:pt idx="429">
                  <c:v>2018</c:v>
                </c:pt>
                <c:pt idx="430">
                  <c:v>2018</c:v>
                </c:pt>
                <c:pt idx="431">
                  <c:v>2018</c:v>
                </c:pt>
                <c:pt idx="432">
                  <c:v>2018</c:v>
                </c:pt>
                <c:pt idx="433">
                  <c:v>2018</c:v>
                </c:pt>
                <c:pt idx="434">
                  <c:v>2019</c:v>
                </c:pt>
                <c:pt idx="435">
                  <c:v>2019</c:v>
                </c:pt>
                <c:pt idx="436">
                  <c:v>2019</c:v>
                </c:pt>
                <c:pt idx="437">
                  <c:v>2019</c:v>
                </c:pt>
                <c:pt idx="438">
                  <c:v>2019</c:v>
                </c:pt>
                <c:pt idx="439">
                  <c:v>2019</c:v>
                </c:pt>
                <c:pt idx="440">
                  <c:v>2019</c:v>
                </c:pt>
                <c:pt idx="441">
                  <c:v>2019</c:v>
                </c:pt>
                <c:pt idx="442">
                  <c:v>2019</c:v>
                </c:pt>
                <c:pt idx="443">
                  <c:v>2019</c:v>
                </c:pt>
                <c:pt idx="444">
                  <c:v>2019</c:v>
                </c:pt>
                <c:pt idx="445">
                  <c:v>2019</c:v>
                </c:pt>
                <c:pt idx="446">
                  <c:v>2019</c:v>
                </c:pt>
                <c:pt idx="447">
                  <c:v>2019</c:v>
                </c:pt>
                <c:pt idx="448">
                  <c:v>2019</c:v>
                </c:pt>
                <c:pt idx="449">
                  <c:v>2019</c:v>
                </c:pt>
                <c:pt idx="450">
                  <c:v>2019</c:v>
                </c:pt>
                <c:pt idx="451">
                  <c:v>2019</c:v>
                </c:pt>
                <c:pt idx="452">
                  <c:v>2019</c:v>
                </c:pt>
                <c:pt idx="453">
                  <c:v>2019</c:v>
                </c:pt>
                <c:pt idx="454">
                  <c:v>2019</c:v>
                </c:pt>
                <c:pt idx="455">
                  <c:v>2019</c:v>
                </c:pt>
                <c:pt idx="456">
                  <c:v>2019</c:v>
                </c:pt>
                <c:pt idx="457">
                  <c:v>2020</c:v>
                </c:pt>
                <c:pt idx="458">
                  <c:v>2020</c:v>
                </c:pt>
                <c:pt idx="459">
                  <c:v>2020</c:v>
                </c:pt>
                <c:pt idx="460">
                  <c:v>2020</c:v>
                </c:pt>
                <c:pt idx="461">
                  <c:v>2020</c:v>
                </c:pt>
                <c:pt idx="462">
                  <c:v>2020</c:v>
                </c:pt>
                <c:pt idx="463">
                  <c:v>2020</c:v>
                </c:pt>
                <c:pt idx="464">
                  <c:v>2020</c:v>
                </c:pt>
                <c:pt idx="465">
                  <c:v>2020</c:v>
                </c:pt>
                <c:pt idx="466">
                  <c:v>2020</c:v>
                </c:pt>
                <c:pt idx="467">
                  <c:v>2020</c:v>
                </c:pt>
                <c:pt idx="468">
                  <c:v>2020</c:v>
                </c:pt>
                <c:pt idx="469">
                  <c:v>2020</c:v>
                </c:pt>
                <c:pt idx="470">
                  <c:v>2020</c:v>
                </c:pt>
                <c:pt idx="471">
                  <c:v>2020</c:v>
                </c:pt>
                <c:pt idx="472">
                  <c:v>2020</c:v>
                </c:pt>
                <c:pt idx="473">
                  <c:v>2020</c:v>
                </c:pt>
                <c:pt idx="474">
                  <c:v>2020</c:v>
                </c:pt>
                <c:pt idx="475">
                  <c:v>2020</c:v>
                </c:pt>
                <c:pt idx="476">
                  <c:v>2020</c:v>
                </c:pt>
                <c:pt idx="477">
                  <c:v>2020</c:v>
                </c:pt>
                <c:pt idx="478">
                  <c:v>2020</c:v>
                </c:pt>
                <c:pt idx="479">
                  <c:v>2020</c:v>
                </c:pt>
                <c:pt idx="480">
                  <c:v>2021</c:v>
                </c:pt>
                <c:pt idx="481">
                  <c:v>2021</c:v>
                </c:pt>
                <c:pt idx="482">
                  <c:v>2021</c:v>
                </c:pt>
                <c:pt idx="483">
                  <c:v>2021</c:v>
                </c:pt>
                <c:pt idx="484">
                  <c:v>2021</c:v>
                </c:pt>
                <c:pt idx="485">
                  <c:v>2021</c:v>
                </c:pt>
                <c:pt idx="486">
                  <c:v>2021</c:v>
                </c:pt>
                <c:pt idx="487">
                  <c:v>2021</c:v>
                </c:pt>
                <c:pt idx="488">
                  <c:v>2021</c:v>
                </c:pt>
                <c:pt idx="489">
                  <c:v>2021</c:v>
                </c:pt>
                <c:pt idx="490">
                  <c:v>2021</c:v>
                </c:pt>
                <c:pt idx="491">
                  <c:v>2021</c:v>
                </c:pt>
                <c:pt idx="492">
                  <c:v>2021</c:v>
                </c:pt>
                <c:pt idx="493">
                  <c:v>2021</c:v>
                </c:pt>
                <c:pt idx="494">
                  <c:v>2021</c:v>
                </c:pt>
                <c:pt idx="495">
                  <c:v>2021</c:v>
                </c:pt>
              </c:numCache>
            </c:numRef>
          </c:cat>
          <c:val>
            <c:numRef>
              <c:f>'ee-chart (22)'!$C$2:$C$497</c:f>
              <c:numCache>
                <c:formatCode>General</c:formatCode>
                <c:ptCount val="496"/>
                <c:pt idx="0">
                  <c:v>3544</c:v>
                </c:pt>
                <c:pt idx="1">
                  <c:v>3544.1469999999999</c:v>
                </c:pt>
                <c:pt idx="2">
                  <c:v>3629.9850000000001</c:v>
                </c:pt>
                <c:pt idx="3">
                  <c:v>3115.7370000000001</c:v>
                </c:pt>
                <c:pt idx="4">
                  <c:v>2987.39</c:v>
                </c:pt>
                <c:pt idx="5">
                  <c:v>2777.7719999999999</c:v>
                </c:pt>
                <c:pt idx="6">
                  <c:v>2746.27</c:v>
                </c:pt>
                <c:pt idx="7">
                  <c:v>2122.6410000000001</c:v>
                </c:pt>
                <c:pt idx="8">
                  <c:v>1921.2049999999999</c:v>
                </c:pt>
                <c:pt idx="9">
                  <c:v>1703.425</c:v>
                </c:pt>
                <c:pt idx="10">
                  <c:v>1867.4590000000001</c:v>
                </c:pt>
                <c:pt idx="11">
                  <c:v>1846.6559999999999</c:v>
                </c:pt>
                <c:pt idx="12">
                  <c:v>1799.598</c:v>
                </c:pt>
                <c:pt idx="13">
                  <c:v>1774.317</c:v>
                </c:pt>
                <c:pt idx="14">
                  <c:v>2296.8110000000001</c:v>
                </c:pt>
                <c:pt idx="15">
                  <c:v>2727.625</c:v>
                </c:pt>
                <c:pt idx="16">
                  <c:v>3000.6289999999999</c:v>
                </c:pt>
                <c:pt idx="17">
                  <c:v>2856.5439999999999</c:v>
                </c:pt>
                <c:pt idx="18">
                  <c:v>3359.0540000000001</c:v>
                </c:pt>
                <c:pt idx="19">
                  <c:v>3342.05</c:v>
                </c:pt>
                <c:pt idx="20">
                  <c:v>3508</c:v>
                </c:pt>
                <c:pt idx="21">
                  <c:v>3607.0889999999999</c:v>
                </c:pt>
                <c:pt idx="22">
                  <c:v>3658.22</c:v>
                </c:pt>
                <c:pt idx="23">
                  <c:v>3559.3670000000002</c:v>
                </c:pt>
                <c:pt idx="24">
                  <c:v>3593.1509999999998</c:v>
                </c:pt>
                <c:pt idx="25">
                  <c:v>2770.3009999999999</c:v>
                </c:pt>
                <c:pt idx="26">
                  <c:v>3081.2820000000002</c:v>
                </c:pt>
                <c:pt idx="27">
                  <c:v>2894.7840000000001</c:v>
                </c:pt>
                <c:pt idx="28">
                  <c:v>2702.5439999999999</c:v>
                </c:pt>
                <c:pt idx="29">
                  <c:v>2639.3319999999999</c:v>
                </c:pt>
                <c:pt idx="30">
                  <c:v>2241.0889999999999</c:v>
                </c:pt>
                <c:pt idx="31">
                  <c:v>2140.915</c:v>
                </c:pt>
                <c:pt idx="32">
                  <c:v>1791.4090000000001</c:v>
                </c:pt>
                <c:pt idx="33">
                  <c:v>1150.251</c:v>
                </c:pt>
                <c:pt idx="34">
                  <c:v>1676.7639999999999</c:v>
                </c:pt>
                <c:pt idx="35">
                  <c:v>1476.9960000000001</c:v>
                </c:pt>
                <c:pt idx="36">
                  <c:v>1765</c:v>
                </c:pt>
                <c:pt idx="37">
                  <c:v>2094.7800000000002</c:v>
                </c:pt>
                <c:pt idx="38">
                  <c:v>3146.66</c:v>
                </c:pt>
                <c:pt idx="39">
                  <c:v>3493.5639999999999</c:v>
                </c:pt>
                <c:pt idx="40">
                  <c:v>3406.1660000000002</c:v>
                </c:pt>
                <c:pt idx="41">
                  <c:v>3380</c:v>
                </c:pt>
                <c:pt idx="42">
                  <c:v>3820.7139999999999</c:v>
                </c:pt>
                <c:pt idx="43">
                  <c:v>3566.4859999999999</c:v>
                </c:pt>
                <c:pt idx="44">
                  <c:v>3890.2930000000001</c:v>
                </c:pt>
                <c:pt idx="45">
                  <c:v>4414</c:v>
                </c:pt>
                <c:pt idx="46">
                  <c:v>3422</c:v>
                </c:pt>
                <c:pt idx="47">
                  <c:v>3662.1390000000001</c:v>
                </c:pt>
                <c:pt idx="48">
                  <c:v>3176</c:v>
                </c:pt>
                <c:pt idx="49">
                  <c:v>2862.788</c:v>
                </c:pt>
                <c:pt idx="50">
                  <c:v>2639.2359999999999</c:v>
                </c:pt>
                <c:pt idx="51">
                  <c:v>2339.6759999999999</c:v>
                </c:pt>
                <c:pt idx="52">
                  <c:v>2135.2820000000002</c:v>
                </c:pt>
                <c:pt idx="53">
                  <c:v>2058.5909999999999</c:v>
                </c:pt>
                <c:pt idx="54">
                  <c:v>1823.12</c:v>
                </c:pt>
                <c:pt idx="55">
                  <c:v>1952.2239999999999</c:v>
                </c:pt>
                <c:pt idx="56">
                  <c:v>1651.633</c:v>
                </c:pt>
                <c:pt idx="57">
                  <c:v>1557.9770000000001</c:v>
                </c:pt>
                <c:pt idx="58">
                  <c:v>1826.749</c:v>
                </c:pt>
                <c:pt idx="59">
                  <c:v>2316.9609999999998</c:v>
                </c:pt>
                <c:pt idx="60">
                  <c:v>2201</c:v>
                </c:pt>
                <c:pt idx="61">
                  <c:v>2617.8380000000002</c:v>
                </c:pt>
                <c:pt idx="62">
                  <c:v>2800</c:v>
                </c:pt>
                <c:pt idx="63">
                  <c:v>2542.4169999999999</c:v>
                </c:pt>
                <c:pt idx="64">
                  <c:v>3045.0149999999999</c:v>
                </c:pt>
                <c:pt idx="65">
                  <c:v>3026</c:v>
                </c:pt>
                <c:pt idx="66">
                  <c:v>3540.375</c:v>
                </c:pt>
                <c:pt idx="67">
                  <c:v>3688.4250000000002</c:v>
                </c:pt>
                <c:pt idx="68">
                  <c:v>3621.1889999999999</c:v>
                </c:pt>
                <c:pt idx="69">
                  <c:v>3789.5520000000001</c:v>
                </c:pt>
                <c:pt idx="70">
                  <c:v>3789.73</c:v>
                </c:pt>
                <c:pt idx="71">
                  <c:v>3465.49</c:v>
                </c:pt>
                <c:pt idx="72">
                  <c:v>3331.1469999999999</c:v>
                </c:pt>
                <c:pt idx="73">
                  <c:v>2911.1849999999999</c:v>
                </c:pt>
                <c:pt idx="74">
                  <c:v>2706.3440000000001</c:v>
                </c:pt>
                <c:pt idx="75">
                  <c:v>2317.9380000000001</c:v>
                </c:pt>
                <c:pt idx="76">
                  <c:v>1836.923</c:v>
                </c:pt>
                <c:pt idx="77">
                  <c:v>1846.9380000000001</c:v>
                </c:pt>
                <c:pt idx="78">
                  <c:v>1735.116</c:v>
                </c:pt>
                <c:pt idx="79">
                  <c:v>1637.8610000000001</c:v>
                </c:pt>
                <c:pt idx="80">
                  <c:v>1488.7639999999999</c:v>
                </c:pt>
                <c:pt idx="81">
                  <c:v>1624.8030000000001</c:v>
                </c:pt>
                <c:pt idx="82">
                  <c:v>1543</c:v>
                </c:pt>
                <c:pt idx="83">
                  <c:v>1697.95</c:v>
                </c:pt>
                <c:pt idx="84">
                  <c:v>1746.174</c:v>
                </c:pt>
                <c:pt idx="85">
                  <c:v>1871.2049999999999</c:v>
                </c:pt>
                <c:pt idx="86">
                  <c:v>2316.0970000000002</c:v>
                </c:pt>
                <c:pt idx="87">
                  <c:v>2538.4520000000002</c:v>
                </c:pt>
                <c:pt idx="88">
                  <c:v>2201.7640000000001</c:v>
                </c:pt>
                <c:pt idx="89">
                  <c:v>2050.3130000000001</c:v>
                </c:pt>
                <c:pt idx="90">
                  <c:v>3098.9879999999998</c:v>
                </c:pt>
                <c:pt idx="91">
                  <c:v>2975.846</c:v>
                </c:pt>
                <c:pt idx="92">
                  <c:v>3320.8690000000001</c:v>
                </c:pt>
                <c:pt idx="93">
                  <c:v>3233.9580000000001</c:v>
                </c:pt>
                <c:pt idx="94">
                  <c:v>3293</c:v>
                </c:pt>
                <c:pt idx="95">
                  <c:v>3260.0079999999998</c:v>
                </c:pt>
                <c:pt idx="96">
                  <c:v>2946</c:v>
                </c:pt>
                <c:pt idx="97">
                  <c:v>2407</c:v>
                </c:pt>
                <c:pt idx="98">
                  <c:v>2075.4360000000001</c:v>
                </c:pt>
                <c:pt idx="99">
                  <c:v>1773.34</c:v>
                </c:pt>
                <c:pt idx="100">
                  <c:v>1717.49</c:v>
                </c:pt>
                <c:pt idx="101">
                  <c:v>1655.0039999999999</c:v>
                </c:pt>
                <c:pt idx="102">
                  <c:v>1658.633</c:v>
                </c:pt>
                <c:pt idx="103">
                  <c:v>1592.7529999999999</c:v>
                </c:pt>
                <c:pt idx="104">
                  <c:v>1862.2080000000001</c:v>
                </c:pt>
                <c:pt idx="105">
                  <c:v>1957.5060000000001</c:v>
                </c:pt>
                <c:pt idx="106">
                  <c:v>2266.8555000000001</c:v>
                </c:pt>
                <c:pt idx="107">
                  <c:v>2576.2049999999999</c:v>
                </c:pt>
                <c:pt idx="108">
                  <c:v>2722.3939999999998</c:v>
                </c:pt>
                <c:pt idx="109">
                  <c:v>2918.34</c:v>
                </c:pt>
                <c:pt idx="110">
                  <c:v>3041.5059999999999</c:v>
                </c:pt>
                <c:pt idx="111">
                  <c:v>3270.069</c:v>
                </c:pt>
                <c:pt idx="112">
                  <c:v>3259</c:v>
                </c:pt>
                <c:pt idx="113">
                  <c:v>3550.1039999999998</c:v>
                </c:pt>
                <c:pt idx="114">
                  <c:v>3316.127</c:v>
                </c:pt>
                <c:pt idx="115">
                  <c:v>3431.915</c:v>
                </c:pt>
                <c:pt idx="116">
                  <c:v>3856.9920000000002</c:v>
                </c:pt>
                <c:pt idx="117">
                  <c:v>3487.6370000000002</c:v>
                </c:pt>
                <c:pt idx="118">
                  <c:v>3178.4360000000001</c:v>
                </c:pt>
                <c:pt idx="119">
                  <c:v>2961.0540000000001</c:v>
                </c:pt>
                <c:pt idx="120">
                  <c:v>2570.9</c:v>
                </c:pt>
                <c:pt idx="121">
                  <c:v>2025.0229999999999</c:v>
                </c:pt>
                <c:pt idx="122">
                  <c:v>2019.104</c:v>
                </c:pt>
                <c:pt idx="123">
                  <c:v>1910.9190000000001</c:v>
                </c:pt>
                <c:pt idx="124">
                  <c:v>1776.34</c:v>
                </c:pt>
                <c:pt idx="125">
                  <c:v>1836.9069999999999</c:v>
                </c:pt>
                <c:pt idx="126">
                  <c:v>1624</c:v>
                </c:pt>
                <c:pt idx="127">
                  <c:v>1694</c:v>
                </c:pt>
                <c:pt idx="128">
                  <c:v>1789.174</c:v>
                </c:pt>
                <c:pt idx="129">
                  <c:v>1871.201</c:v>
                </c:pt>
                <c:pt idx="130">
                  <c:v>2314.9029999999998</c:v>
                </c:pt>
                <c:pt idx="131">
                  <c:v>2769.0970000000002</c:v>
                </c:pt>
                <c:pt idx="132">
                  <c:v>3086.9769999999999</c:v>
                </c:pt>
                <c:pt idx="133">
                  <c:v>2748.375</c:v>
                </c:pt>
                <c:pt idx="134">
                  <c:v>2467.3710000000001</c:v>
                </c:pt>
                <c:pt idx="135">
                  <c:v>2413.5329999999999</c:v>
                </c:pt>
                <c:pt idx="136">
                  <c:v>3295.819</c:v>
                </c:pt>
                <c:pt idx="137">
                  <c:v>4098.4359999999997</c:v>
                </c:pt>
                <c:pt idx="138">
                  <c:v>4049</c:v>
                </c:pt>
                <c:pt idx="139">
                  <c:v>3698.116</c:v>
                </c:pt>
                <c:pt idx="140">
                  <c:v>3657</c:v>
                </c:pt>
                <c:pt idx="141">
                  <c:v>3773.4479999999999</c:v>
                </c:pt>
                <c:pt idx="142">
                  <c:v>3266.3130000000001</c:v>
                </c:pt>
                <c:pt idx="143">
                  <c:v>2782.8690000000001</c:v>
                </c:pt>
                <c:pt idx="144">
                  <c:v>2240.17</c:v>
                </c:pt>
                <c:pt idx="145">
                  <c:v>2117.799</c:v>
                </c:pt>
                <c:pt idx="146">
                  <c:v>2099.0970000000002</c:v>
                </c:pt>
                <c:pt idx="147">
                  <c:v>1957.479</c:v>
                </c:pt>
                <c:pt idx="148">
                  <c:v>1761.8610000000001</c:v>
                </c:pt>
                <c:pt idx="149">
                  <c:v>1805.1849999999999</c:v>
                </c:pt>
                <c:pt idx="150">
                  <c:v>1775.6990000000001</c:v>
                </c:pt>
                <c:pt idx="151">
                  <c:v>2348.0459999999998</c:v>
                </c:pt>
                <c:pt idx="152">
                  <c:v>2214.5949999999998</c:v>
                </c:pt>
                <c:pt idx="153">
                  <c:v>3399.027</c:v>
                </c:pt>
                <c:pt idx="154">
                  <c:v>3238.3670000000002</c:v>
                </c:pt>
                <c:pt idx="155">
                  <c:v>4011.2280000000001</c:v>
                </c:pt>
                <c:pt idx="156">
                  <c:v>3363.201</c:v>
                </c:pt>
                <c:pt idx="157">
                  <c:v>3814.672</c:v>
                </c:pt>
                <c:pt idx="158">
                  <c:v>3907.239</c:v>
                </c:pt>
                <c:pt idx="159">
                  <c:v>3824.9110000000001</c:v>
                </c:pt>
                <c:pt idx="160">
                  <c:v>3453.9850000000001</c:v>
                </c:pt>
                <c:pt idx="161">
                  <c:v>3336.3049999999998</c:v>
                </c:pt>
                <c:pt idx="162">
                  <c:v>3300.4209999999998</c:v>
                </c:pt>
                <c:pt idx="163">
                  <c:v>2672.0079999999998</c:v>
                </c:pt>
                <c:pt idx="164">
                  <c:v>2746.4090000000001</c:v>
                </c:pt>
                <c:pt idx="165">
                  <c:v>2159</c:v>
                </c:pt>
                <c:pt idx="166">
                  <c:v>2108.1779999999999</c:v>
                </c:pt>
                <c:pt idx="167">
                  <c:v>1715.4749999999999</c:v>
                </c:pt>
                <c:pt idx="168">
                  <c:v>1675.9</c:v>
                </c:pt>
                <c:pt idx="169">
                  <c:v>1599.8109999999999</c:v>
                </c:pt>
                <c:pt idx="170">
                  <c:v>1493</c:v>
                </c:pt>
                <c:pt idx="171">
                  <c:v>1607.672</c:v>
                </c:pt>
                <c:pt idx="172">
                  <c:v>1568</c:v>
                </c:pt>
                <c:pt idx="173">
                  <c:v>1435.0119999999999</c:v>
                </c:pt>
                <c:pt idx="174">
                  <c:v>1551.6410000000001</c:v>
                </c:pt>
                <c:pt idx="175">
                  <c:v>1642.6179999999999</c:v>
                </c:pt>
                <c:pt idx="176">
                  <c:v>1806.838</c:v>
                </c:pt>
                <c:pt idx="177">
                  <c:v>2747.0659999999998</c:v>
                </c:pt>
                <c:pt idx="178">
                  <c:v>3456</c:v>
                </c:pt>
                <c:pt idx="179">
                  <c:v>3216</c:v>
                </c:pt>
                <c:pt idx="180">
                  <c:v>3393.73</c:v>
                </c:pt>
                <c:pt idx="181">
                  <c:v>3361.17</c:v>
                </c:pt>
                <c:pt idx="182">
                  <c:v>4472.4170000000004</c:v>
                </c:pt>
                <c:pt idx="183">
                  <c:v>4107.5789999999997</c:v>
                </c:pt>
                <c:pt idx="184">
                  <c:v>4218.5209999999997</c:v>
                </c:pt>
                <c:pt idx="185">
                  <c:v>3852.8690000000001</c:v>
                </c:pt>
                <c:pt idx="186">
                  <c:v>3519.915</c:v>
                </c:pt>
                <c:pt idx="187">
                  <c:v>3313.61</c:v>
                </c:pt>
                <c:pt idx="188">
                  <c:v>3075.154</c:v>
                </c:pt>
                <c:pt idx="189">
                  <c:v>3014.8150000000001</c:v>
                </c:pt>
                <c:pt idx="190">
                  <c:v>2610</c:v>
                </c:pt>
                <c:pt idx="191">
                  <c:v>2220.9960000000001</c:v>
                </c:pt>
                <c:pt idx="192">
                  <c:v>2014.3050000000001</c:v>
                </c:pt>
                <c:pt idx="193">
                  <c:v>1767</c:v>
                </c:pt>
                <c:pt idx="194">
                  <c:v>1660.1120000000001</c:v>
                </c:pt>
                <c:pt idx="195">
                  <c:v>1838.2470000000001</c:v>
                </c:pt>
                <c:pt idx="196">
                  <c:v>1684.8109999999999</c:v>
                </c:pt>
                <c:pt idx="197">
                  <c:v>1931.27</c:v>
                </c:pt>
                <c:pt idx="198">
                  <c:v>1970.865</c:v>
                </c:pt>
                <c:pt idx="199">
                  <c:v>2435.9690000000001</c:v>
                </c:pt>
                <c:pt idx="200">
                  <c:v>2440</c:v>
                </c:pt>
                <c:pt idx="201">
                  <c:v>2530.2080000000001</c:v>
                </c:pt>
                <c:pt idx="202">
                  <c:v>3133</c:v>
                </c:pt>
                <c:pt idx="203">
                  <c:v>3394</c:v>
                </c:pt>
                <c:pt idx="204">
                  <c:v>3947</c:v>
                </c:pt>
                <c:pt idx="205">
                  <c:v>3562.8339999999998</c:v>
                </c:pt>
                <c:pt idx="206">
                  <c:v>4913.3590000000004</c:v>
                </c:pt>
                <c:pt idx="207">
                  <c:v>3876.201</c:v>
                </c:pt>
                <c:pt idx="208">
                  <c:v>3944.9580000000001</c:v>
                </c:pt>
                <c:pt idx="209">
                  <c:v>3695.7759999999998</c:v>
                </c:pt>
                <c:pt idx="210">
                  <c:v>3401.0970000000002</c:v>
                </c:pt>
                <c:pt idx="211">
                  <c:v>3477.5909999999999</c:v>
                </c:pt>
                <c:pt idx="212">
                  <c:v>2792.4169999999999</c:v>
                </c:pt>
                <c:pt idx="213">
                  <c:v>2684.0230000000001</c:v>
                </c:pt>
                <c:pt idx="214">
                  <c:v>2598.2550000000001</c:v>
                </c:pt>
                <c:pt idx="215">
                  <c:v>2209.7919999999999</c:v>
                </c:pt>
                <c:pt idx="216">
                  <c:v>1722.5329999999999</c:v>
                </c:pt>
                <c:pt idx="217">
                  <c:v>1807.405</c:v>
                </c:pt>
                <c:pt idx="218">
                  <c:v>1894.703</c:v>
                </c:pt>
                <c:pt idx="219">
                  <c:v>1817.579</c:v>
                </c:pt>
                <c:pt idx="220">
                  <c:v>2016.4359999999999</c:v>
                </c:pt>
                <c:pt idx="221">
                  <c:v>2464.0500000000002</c:v>
                </c:pt>
                <c:pt idx="222">
                  <c:v>3135.6640000000002</c:v>
                </c:pt>
                <c:pt idx="223">
                  <c:v>3111.5680000000002</c:v>
                </c:pt>
                <c:pt idx="224">
                  <c:v>3615.4520000000002</c:v>
                </c:pt>
                <c:pt idx="225">
                  <c:v>3265.761</c:v>
                </c:pt>
                <c:pt idx="226">
                  <c:v>3248.9850000000001</c:v>
                </c:pt>
                <c:pt idx="227">
                  <c:v>3165.355</c:v>
                </c:pt>
                <c:pt idx="228">
                  <c:v>4329</c:v>
                </c:pt>
                <c:pt idx="229">
                  <c:v>3874.2930000000001</c:v>
                </c:pt>
                <c:pt idx="230">
                  <c:v>3874.201</c:v>
                </c:pt>
                <c:pt idx="231">
                  <c:v>3532.39</c:v>
                </c:pt>
                <c:pt idx="232">
                  <c:v>3424</c:v>
                </c:pt>
                <c:pt idx="233">
                  <c:v>3422.8530000000001</c:v>
                </c:pt>
                <c:pt idx="234">
                  <c:v>2901.0419999999999</c:v>
                </c:pt>
                <c:pt idx="235">
                  <c:v>2502.502</c:v>
                </c:pt>
                <c:pt idx="236">
                  <c:v>2351.4589999999998</c:v>
                </c:pt>
                <c:pt idx="237">
                  <c:v>1725.876</c:v>
                </c:pt>
                <c:pt idx="238">
                  <c:v>1275.537</c:v>
                </c:pt>
                <c:pt idx="239">
                  <c:v>1688.5440000000001</c:v>
                </c:pt>
                <c:pt idx="240">
                  <c:v>1831.0150000000001</c:v>
                </c:pt>
                <c:pt idx="241">
                  <c:v>1603.104</c:v>
                </c:pt>
                <c:pt idx="242">
                  <c:v>1622.019</c:v>
                </c:pt>
                <c:pt idx="243">
                  <c:v>1850.934</c:v>
                </c:pt>
                <c:pt idx="244">
                  <c:v>2011</c:v>
                </c:pt>
                <c:pt idx="245">
                  <c:v>2340.9070000000002</c:v>
                </c:pt>
                <c:pt idx="246">
                  <c:v>2902.768</c:v>
                </c:pt>
                <c:pt idx="247">
                  <c:v>3043.4830000000002</c:v>
                </c:pt>
                <c:pt idx="248">
                  <c:v>3252</c:v>
                </c:pt>
                <c:pt idx="249">
                  <c:v>3423.0419999999999</c:v>
                </c:pt>
                <c:pt idx="250">
                  <c:v>3595.0349999999999</c:v>
                </c:pt>
                <c:pt idx="251">
                  <c:v>3923.05</c:v>
                </c:pt>
                <c:pt idx="252">
                  <c:v>3976.0619999999999</c:v>
                </c:pt>
                <c:pt idx="253">
                  <c:v>4331.201</c:v>
                </c:pt>
                <c:pt idx="254">
                  <c:v>3739.3670000000002</c:v>
                </c:pt>
                <c:pt idx="255">
                  <c:v>4021</c:v>
                </c:pt>
                <c:pt idx="256">
                  <c:v>3603.5709999999999</c:v>
                </c:pt>
                <c:pt idx="257">
                  <c:v>3461.4859999999999</c:v>
                </c:pt>
                <c:pt idx="258">
                  <c:v>2941.116</c:v>
                </c:pt>
                <c:pt idx="259">
                  <c:v>2714</c:v>
                </c:pt>
                <c:pt idx="260">
                  <c:v>2047.2360000000001</c:v>
                </c:pt>
                <c:pt idx="261">
                  <c:v>2331.7640000000001</c:v>
                </c:pt>
                <c:pt idx="262">
                  <c:v>1990.838</c:v>
                </c:pt>
                <c:pt idx="263">
                  <c:v>1744.2819999999999</c:v>
                </c:pt>
                <c:pt idx="264">
                  <c:v>1722.68</c:v>
                </c:pt>
                <c:pt idx="265">
                  <c:v>1897.8150000000001</c:v>
                </c:pt>
                <c:pt idx="266">
                  <c:v>2163.3980000000001</c:v>
                </c:pt>
                <c:pt idx="267">
                  <c:v>2444.29</c:v>
                </c:pt>
                <c:pt idx="268">
                  <c:v>2715.0889999999999</c:v>
                </c:pt>
                <c:pt idx="269">
                  <c:v>2310.502</c:v>
                </c:pt>
                <c:pt idx="270">
                  <c:v>2358.5369999999998</c:v>
                </c:pt>
                <c:pt idx="271">
                  <c:v>2978.6289999999999</c:v>
                </c:pt>
                <c:pt idx="272">
                  <c:v>3599.0619999999999</c:v>
                </c:pt>
                <c:pt idx="273">
                  <c:v>4033.317</c:v>
                </c:pt>
                <c:pt idx="274">
                  <c:v>3880.069</c:v>
                </c:pt>
                <c:pt idx="275">
                  <c:v>4232.5330000000004</c:v>
                </c:pt>
                <c:pt idx="276">
                  <c:v>4467.7070000000003</c:v>
                </c:pt>
                <c:pt idx="277">
                  <c:v>3797.7719999999999</c:v>
                </c:pt>
                <c:pt idx="278">
                  <c:v>3946.1930000000002</c:v>
                </c:pt>
                <c:pt idx="279">
                  <c:v>3637</c:v>
                </c:pt>
                <c:pt idx="280">
                  <c:v>3283.7449999999999</c:v>
                </c:pt>
                <c:pt idx="281">
                  <c:v>2660.3589999999999</c:v>
                </c:pt>
                <c:pt idx="282">
                  <c:v>1895.973</c:v>
                </c:pt>
                <c:pt idx="283">
                  <c:v>1899.7840000000001</c:v>
                </c:pt>
                <c:pt idx="284">
                  <c:v>1865.8219999999999</c:v>
                </c:pt>
                <c:pt idx="285">
                  <c:v>1795.49</c:v>
                </c:pt>
                <c:pt idx="286">
                  <c:v>1474.239</c:v>
                </c:pt>
                <c:pt idx="287">
                  <c:v>1852.9849999999999</c:v>
                </c:pt>
                <c:pt idx="288">
                  <c:v>1786.2080000000001</c:v>
                </c:pt>
                <c:pt idx="289">
                  <c:v>2023.2860000000001</c:v>
                </c:pt>
                <c:pt idx="290">
                  <c:v>2420.6410000000001</c:v>
                </c:pt>
                <c:pt idx="291">
                  <c:v>2808.174</c:v>
                </c:pt>
                <c:pt idx="292">
                  <c:v>2734.4090000000001</c:v>
                </c:pt>
                <c:pt idx="293">
                  <c:v>2794</c:v>
                </c:pt>
                <c:pt idx="294">
                  <c:v>2767</c:v>
                </c:pt>
                <c:pt idx="295">
                  <c:v>3602.143</c:v>
                </c:pt>
                <c:pt idx="296">
                  <c:v>3897.8420000000001</c:v>
                </c:pt>
                <c:pt idx="297">
                  <c:v>3949.7179999999998</c:v>
                </c:pt>
                <c:pt idx="298">
                  <c:v>4097.2079999999996</c:v>
                </c:pt>
                <c:pt idx="299">
                  <c:v>4005.6219999999998</c:v>
                </c:pt>
                <c:pt idx="300">
                  <c:v>4067.4169999999999</c:v>
                </c:pt>
                <c:pt idx="301">
                  <c:v>3700.0419999999999</c:v>
                </c:pt>
                <c:pt idx="302">
                  <c:v>3626.2629999999999</c:v>
                </c:pt>
                <c:pt idx="303">
                  <c:v>3105.9580000000001</c:v>
                </c:pt>
                <c:pt idx="304">
                  <c:v>2719.5439999999999</c:v>
                </c:pt>
                <c:pt idx="305">
                  <c:v>2402.7640000000001</c:v>
                </c:pt>
                <c:pt idx="306">
                  <c:v>2112.2280000000001</c:v>
                </c:pt>
                <c:pt idx="307">
                  <c:v>1823.432</c:v>
                </c:pt>
                <c:pt idx="308">
                  <c:v>1747.5830000000001</c:v>
                </c:pt>
                <c:pt idx="309">
                  <c:v>1700.8219999999999</c:v>
                </c:pt>
                <c:pt idx="310">
                  <c:v>1849.05</c:v>
                </c:pt>
                <c:pt idx="311">
                  <c:v>1830.66</c:v>
                </c:pt>
                <c:pt idx="312">
                  <c:v>1588.432</c:v>
                </c:pt>
                <c:pt idx="313">
                  <c:v>1677.0619999999999</c:v>
                </c:pt>
                <c:pt idx="314">
                  <c:v>2025.51</c:v>
                </c:pt>
                <c:pt idx="315">
                  <c:v>2061.5329999999999</c:v>
                </c:pt>
                <c:pt idx="316">
                  <c:v>2937.5250000000001</c:v>
                </c:pt>
                <c:pt idx="317">
                  <c:v>2904</c:v>
                </c:pt>
                <c:pt idx="318">
                  <c:v>4099.0150000000003</c:v>
                </c:pt>
                <c:pt idx="319">
                  <c:v>4329.7950000000001</c:v>
                </c:pt>
                <c:pt idx="320">
                  <c:v>4086</c:v>
                </c:pt>
                <c:pt idx="321">
                  <c:v>4290.0230000000001</c:v>
                </c:pt>
                <c:pt idx="322">
                  <c:v>4639</c:v>
                </c:pt>
                <c:pt idx="323">
                  <c:v>4590.8649999999998</c:v>
                </c:pt>
                <c:pt idx="324">
                  <c:v>4228.8109999999997</c:v>
                </c:pt>
                <c:pt idx="325">
                  <c:v>3949.1579999999999</c:v>
                </c:pt>
                <c:pt idx="326">
                  <c:v>3251.6990000000001</c:v>
                </c:pt>
                <c:pt idx="327">
                  <c:v>3139</c:v>
                </c:pt>
                <c:pt idx="328">
                  <c:v>2733.1309999999999</c:v>
                </c:pt>
                <c:pt idx="329">
                  <c:v>2518.6640000000002</c:v>
                </c:pt>
                <c:pt idx="330">
                  <c:v>2077.317</c:v>
                </c:pt>
                <c:pt idx="331">
                  <c:v>2060.915</c:v>
                </c:pt>
                <c:pt idx="332">
                  <c:v>1826.12</c:v>
                </c:pt>
                <c:pt idx="333">
                  <c:v>1939.61</c:v>
                </c:pt>
                <c:pt idx="334">
                  <c:v>1810.521</c:v>
                </c:pt>
                <c:pt idx="335">
                  <c:v>1941.5409999999999</c:v>
                </c:pt>
                <c:pt idx="336">
                  <c:v>1928.653</c:v>
                </c:pt>
                <c:pt idx="337">
                  <c:v>2049</c:v>
                </c:pt>
                <c:pt idx="338">
                  <c:v>2649.1660000000002</c:v>
                </c:pt>
                <c:pt idx="339">
                  <c:v>3024.6219999999998</c:v>
                </c:pt>
                <c:pt idx="340">
                  <c:v>3341.6060000000002</c:v>
                </c:pt>
                <c:pt idx="341">
                  <c:v>3414.788</c:v>
                </c:pt>
                <c:pt idx="342">
                  <c:v>3664.5520000000001</c:v>
                </c:pt>
                <c:pt idx="343">
                  <c:v>4109.9110000000001</c:v>
                </c:pt>
                <c:pt idx="344">
                  <c:v>4060.5410000000002</c:v>
                </c:pt>
                <c:pt idx="345">
                  <c:v>4186</c:v>
                </c:pt>
                <c:pt idx="346">
                  <c:v>4037</c:v>
                </c:pt>
                <c:pt idx="347">
                  <c:v>3703.3319999999999</c:v>
                </c:pt>
                <c:pt idx="348">
                  <c:v>3661.6640000000002</c:v>
                </c:pt>
                <c:pt idx="349">
                  <c:v>3191.1889999999999</c:v>
                </c:pt>
                <c:pt idx="350">
                  <c:v>2998.1120000000001</c:v>
                </c:pt>
                <c:pt idx="351">
                  <c:v>2654.614</c:v>
                </c:pt>
                <c:pt idx="352">
                  <c:v>2124.0500000000002</c:v>
                </c:pt>
                <c:pt idx="353">
                  <c:v>1919</c:v>
                </c:pt>
                <c:pt idx="354">
                  <c:v>1853.2159999999999</c:v>
                </c:pt>
                <c:pt idx="355">
                  <c:v>1571.9459999999999</c:v>
                </c:pt>
                <c:pt idx="356">
                  <c:v>1627.2429999999999</c:v>
                </c:pt>
                <c:pt idx="357">
                  <c:v>1860.2239999999999</c:v>
                </c:pt>
                <c:pt idx="358">
                  <c:v>1923.645</c:v>
                </c:pt>
                <c:pt idx="359">
                  <c:v>1879.405</c:v>
                </c:pt>
                <c:pt idx="360">
                  <c:v>2107.7489999999998</c:v>
                </c:pt>
                <c:pt idx="361">
                  <c:v>2132.27</c:v>
                </c:pt>
                <c:pt idx="362">
                  <c:v>2444.9879999999998</c:v>
                </c:pt>
                <c:pt idx="363">
                  <c:v>2402.232</c:v>
                </c:pt>
                <c:pt idx="364">
                  <c:v>2474.0079999999998</c:v>
                </c:pt>
                <c:pt idx="365">
                  <c:v>1939.8530000000001</c:v>
                </c:pt>
                <c:pt idx="366">
                  <c:v>3476</c:v>
                </c:pt>
                <c:pt idx="367">
                  <c:v>3623.6759999999999</c:v>
                </c:pt>
                <c:pt idx="368">
                  <c:v>3951.3049999999998</c:v>
                </c:pt>
                <c:pt idx="369">
                  <c:v>3748.4169999999999</c:v>
                </c:pt>
                <c:pt idx="370">
                  <c:v>3669.5909999999999</c:v>
                </c:pt>
                <c:pt idx="371">
                  <c:v>2069.7139999999999</c:v>
                </c:pt>
                <c:pt idx="372">
                  <c:v>3042.826</c:v>
                </c:pt>
                <c:pt idx="373">
                  <c:v>2474.3240000000001</c:v>
                </c:pt>
                <c:pt idx="374">
                  <c:v>2436.799</c:v>
                </c:pt>
                <c:pt idx="375">
                  <c:v>1852.826</c:v>
                </c:pt>
                <c:pt idx="376">
                  <c:v>1702</c:v>
                </c:pt>
                <c:pt idx="377">
                  <c:v>1737.9190000000001</c:v>
                </c:pt>
                <c:pt idx="378">
                  <c:v>1588.807</c:v>
                </c:pt>
                <c:pt idx="379">
                  <c:v>1615</c:v>
                </c:pt>
                <c:pt idx="380">
                  <c:v>1727.3009999999999</c:v>
                </c:pt>
                <c:pt idx="381">
                  <c:v>1945.0809999999999</c:v>
                </c:pt>
                <c:pt idx="382">
                  <c:v>1936.421</c:v>
                </c:pt>
                <c:pt idx="383">
                  <c:v>1914.8920000000001</c:v>
                </c:pt>
                <c:pt idx="384">
                  <c:v>2125.884</c:v>
                </c:pt>
                <c:pt idx="385">
                  <c:v>2589.0929999999998</c:v>
                </c:pt>
                <c:pt idx="386">
                  <c:v>2433.0619999999999</c:v>
                </c:pt>
                <c:pt idx="387">
                  <c:v>2738.2930000000001</c:v>
                </c:pt>
                <c:pt idx="388">
                  <c:v>3234.17</c:v>
                </c:pt>
                <c:pt idx="389">
                  <c:v>3871</c:v>
                </c:pt>
                <c:pt idx="390">
                  <c:v>4030.3980000000001</c:v>
                </c:pt>
                <c:pt idx="391">
                  <c:v>3958.7339999999999</c:v>
                </c:pt>
                <c:pt idx="392">
                  <c:v>3871.3009999999999</c:v>
                </c:pt>
                <c:pt idx="393">
                  <c:v>3814.3130000000001</c:v>
                </c:pt>
                <c:pt idx="394">
                  <c:v>3558.2159999999999</c:v>
                </c:pt>
                <c:pt idx="395">
                  <c:v>3114.3980000000001</c:v>
                </c:pt>
                <c:pt idx="396">
                  <c:v>2691</c:v>
                </c:pt>
                <c:pt idx="397">
                  <c:v>2354.5830000000001</c:v>
                </c:pt>
                <c:pt idx="398">
                  <c:v>1994</c:v>
                </c:pt>
                <c:pt idx="399">
                  <c:v>1924.5440000000001</c:v>
                </c:pt>
                <c:pt idx="400">
                  <c:v>1669.2739999999999</c:v>
                </c:pt>
                <c:pt idx="401">
                  <c:v>1691.992</c:v>
                </c:pt>
                <c:pt idx="402">
                  <c:v>1696.633</c:v>
                </c:pt>
                <c:pt idx="403">
                  <c:v>1827.873</c:v>
                </c:pt>
                <c:pt idx="404">
                  <c:v>1922.278</c:v>
                </c:pt>
                <c:pt idx="405">
                  <c:v>1880.5909999999999</c:v>
                </c:pt>
                <c:pt idx="406">
                  <c:v>2042.768</c:v>
                </c:pt>
                <c:pt idx="407">
                  <c:v>2341</c:v>
                </c:pt>
                <c:pt idx="408">
                  <c:v>2986.9580000000001</c:v>
                </c:pt>
                <c:pt idx="409">
                  <c:v>3107.741</c:v>
                </c:pt>
                <c:pt idx="410">
                  <c:v>3783.5059999999999</c:v>
                </c:pt>
                <c:pt idx="411">
                  <c:v>3204.32</c:v>
                </c:pt>
                <c:pt idx="412">
                  <c:v>3222.1970000000001</c:v>
                </c:pt>
                <c:pt idx="413">
                  <c:v>3746.5210000000002</c:v>
                </c:pt>
                <c:pt idx="414">
                  <c:v>4076.3629999999998</c:v>
                </c:pt>
                <c:pt idx="415">
                  <c:v>4798.6719999999996</c:v>
                </c:pt>
                <c:pt idx="416">
                  <c:v>4363.4170000000004</c:v>
                </c:pt>
                <c:pt idx="417">
                  <c:v>4054.9459999999999</c:v>
                </c:pt>
                <c:pt idx="418">
                  <c:v>3696.0149999999999</c:v>
                </c:pt>
                <c:pt idx="419">
                  <c:v>3486.1619999999998</c:v>
                </c:pt>
                <c:pt idx="420">
                  <c:v>2833.2510000000002</c:v>
                </c:pt>
                <c:pt idx="421">
                  <c:v>2822.0349999999999</c:v>
                </c:pt>
                <c:pt idx="422">
                  <c:v>2362.1779999999999</c:v>
                </c:pt>
                <c:pt idx="423">
                  <c:v>2040.9269999999999</c:v>
                </c:pt>
                <c:pt idx="424">
                  <c:v>1943.3979999999999</c:v>
                </c:pt>
                <c:pt idx="425">
                  <c:v>2027.6289999999999</c:v>
                </c:pt>
                <c:pt idx="426">
                  <c:v>2037.162</c:v>
                </c:pt>
                <c:pt idx="427">
                  <c:v>2212.0810000000001</c:v>
                </c:pt>
                <c:pt idx="428">
                  <c:v>2620</c:v>
                </c:pt>
                <c:pt idx="429">
                  <c:v>2875.058</c:v>
                </c:pt>
                <c:pt idx="430">
                  <c:v>2651.6370000000002</c:v>
                </c:pt>
                <c:pt idx="431">
                  <c:v>2192.8150000000001</c:v>
                </c:pt>
                <c:pt idx="432">
                  <c:v>2711.355</c:v>
                </c:pt>
                <c:pt idx="433">
                  <c:v>2828.4520000000002</c:v>
                </c:pt>
                <c:pt idx="434">
                  <c:v>2828.4520000000002</c:v>
                </c:pt>
                <c:pt idx="435">
                  <c:v>2306</c:v>
                </c:pt>
                <c:pt idx="436">
                  <c:v>3119.8609999999999</c:v>
                </c:pt>
                <c:pt idx="437">
                  <c:v>3879.4940000000001</c:v>
                </c:pt>
                <c:pt idx="438">
                  <c:v>4602.9809999999998</c:v>
                </c:pt>
                <c:pt idx="439">
                  <c:v>4332</c:v>
                </c:pt>
                <c:pt idx="440">
                  <c:v>4493.1000000000004</c:v>
                </c:pt>
                <c:pt idx="441">
                  <c:v>4008.6019999999999</c:v>
                </c:pt>
                <c:pt idx="442">
                  <c:v>3817.73</c:v>
                </c:pt>
                <c:pt idx="443">
                  <c:v>3668.7640000000001</c:v>
                </c:pt>
                <c:pt idx="444">
                  <c:v>2443.7339999999999</c:v>
                </c:pt>
                <c:pt idx="445">
                  <c:v>2375.703</c:v>
                </c:pt>
                <c:pt idx="446">
                  <c:v>2406.1930000000002</c:v>
                </c:pt>
                <c:pt idx="447">
                  <c:v>2127.0189999999998</c:v>
                </c:pt>
                <c:pt idx="448">
                  <c:v>2104.4940000000001</c:v>
                </c:pt>
                <c:pt idx="449">
                  <c:v>2195.259</c:v>
                </c:pt>
                <c:pt idx="450">
                  <c:v>2135.17</c:v>
                </c:pt>
                <c:pt idx="451">
                  <c:v>2460.9850000000001</c:v>
                </c:pt>
                <c:pt idx="452">
                  <c:v>2247.7800000000002</c:v>
                </c:pt>
                <c:pt idx="453">
                  <c:v>2050.5169999999998</c:v>
                </c:pt>
                <c:pt idx="454">
                  <c:v>2514.3470000000002</c:v>
                </c:pt>
                <c:pt idx="455">
                  <c:v>3003.799</c:v>
                </c:pt>
                <c:pt idx="456">
                  <c:v>3599.1579999999999</c:v>
                </c:pt>
                <c:pt idx="457">
                  <c:v>3254.4319999999998</c:v>
                </c:pt>
                <c:pt idx="458">
                  <c:v>3932.6060000000002</c:v>
                </c:pt>
                <c:pt idx="459">
                  <c:v>4507.7950000000001</c:v>
                </c:pt>
                <c:pt idx="460">
                  <c:v>4274.8339999999998</c:v>
                </c:pt>
                <c:pt idx="461">
                  <c:v>4450.8879999999999</c:v>
                </c:pt>
                <c:pt idx="462">
                  <c:v>4322</c:v>
                </c:pt>
                <c:pt idx="463">
                  <c:v>4065.8690000000001</c:v>
                </c:pt>
                <c:pt idx="464">
                  <c:v>3612.1509999999998</c:v>
                </c:pt>
                <c:pt idx="465">
                  <c:v>3369.5479999999998</c:v>
                </c:pt>
                <c:pt idx="466">
                  <c:v>2909.2779999999998</c:v>
                </c:pt>
                <c:pt idx="467">
                  <c:v>2727.2280000000001</c:v>
                </c:pt>
                <c:pt idx="468">
                  <c:v>2321</c:v>
                </c:pt>
                <c:pt idx="469">
                  <c:v>2049.069</c:v>
                </c:pt>
                <c:pt idx="470">
                  <c:v>1794.1579999999999</c:v>
                </c:pt>
                <c:pt idx="471">
                  <c:v>1787.9</c:v>
                </c:pt>
                <c:pt idx="472">
                  <c:v>1812.181</c:v>
                </c:pt>
                <c:pt idx="473">
                  <c:v>2299.3820000000001</c:v>
                </c:pt>
                <c:pt idx="474">
                  <c:v>2400.5439999999999</c:v>
                </c:pt>
                <c:pt idx="475">
                  <c:v>2485.7489999999998</c:v>
                </c:pt>
                <c:pt idx="476">
                  <c:v>3497.4169999999999</c:v>
                </c:pt>
                <c:pt idx="477">
                  <c:v>3792.259</c:v>
                </c:pt>
                <c:pt idx="478">
                  <c:v>4030.2280000000001</c:v>
                </c:pt>
                <c:pt idx="479">
                  <c:v>4628.7610000000004</c:v>
                </c:pt>
                <c:pt idx="480">
                  <c:v>4348.2969999999996</c:v>
                </c:pt>
                <c:pt idx="481">
                  <c:v>4890.2740000000003</c:v>
                </c:pt>
                <c:pt idx="482">
                  <c:v>4333</c:v>
                </c:pt>
                <c:pt idx="483">
                  <c:v>4325.2629999999999</c:v>
                </c:pt>
                <c:pt idx="484">
                  <c:v>3928.7069999999999</c:v>
                </c:pt>
                <c:pt idx="485">
                  <c:v>3959.3009999999999</c:v>
                </c:pt>
                <c:pt idx="486">
                  <c:v>3505.32</c:v>
                </c:pt>
                <c:pt idx="487">
                  <c:v>2994.7570000000001</c:v>
                </c:pt>
                <c:pt idx="488">
                  <c:v>2740.5790000000002</c:v>
                </c:pt>
                <c:pt idx="489">
                  <c:v>2595.556</c:v>
                </c:pt>
                <c:pt idx="490">
                  <c:v>2266.0189999999998</c:v>
                </c:pt>
                <c:pt idx="491">
                  <c:v>1944.251</c:v>
                </c:pt>
                <c:pt idx="492">
                  <c:v>1896.5139999999999</c:v>
                </c:pt>
                <c:pt idx="493">
                  <c:v>1608</c:v>
                </c:pt>
                <c:pt idx="494">
                  <c:v>1735.347</c:v>
                </c:pt>
                <c:pt idx="495">
                  <c:v>1520.826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50-48B1-A682-7155053C4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75744"/>
        <c:axId val="174376160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wattle</c:v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'ee-chart (22)'!$D$2:$D$497</c15:sqref>
                        </c15:formulaRef>
                      </c:ext>
                    </c:extLst>
                    <c:numCache>
                      <c:formatCode>General</c:formatCode>
                      <c:ptCount val="496"/>
                      <c:pt idx="0">
                        <c:v>3665.7130000000002</c:v>
                      </c:pt>
                      <c:pt idx="1">
                        <c:v>3663.4119999999998</c:v>
                      </c:pt>
                      <c:pt idx="2">
                        <c:v>3663.424</c:v>
                      </c:pt>
                      <c:pt idx="3">
                        <c:v>3195</c:v>
                      </c:pt>
                      <c:pt idx="4">
                        <c:v>3043.3589999999999</c:v>
                      </c:pt>
                      <c:pt idx="5">
                        <c:v>2776.4879999999998</c:v>
                      </c:pt>
                      <c:pt idx="6">
                        <c:v>2635.1080000000002</c:v>
                      </c:pt>
                      <c:pt idx="7">
                        <c:v>2276.7890000000002</c:v>
                      </c:pt>
                      <c:pt idx="8">
                        <c:v>2088.5059999999999</c:v>
                      </c:pt>
                      <c:pt idx="9">
                        <c:v>1967.3920000000001</c:v>
                      </c:pt>
                      <c:pt idx="10">
                        <c:v>1896.1990000000001</c:v>
                      </c:pt>
                      <c:pt idx="11">
                        <c:v>2007.1289999999999</c:v>
                      </c:pt>
                      <c:pt idx="12">
                        <c:v>2043.7929999999999</c:v>
                      </c:pt>
                      <c:pt idx="13">
                        <c:v>1978.771</c:v>
                      </c:pt>
                      <c:pt idx="14">
                        <c:v>2477.5940000000001</c:v>
                      </c:pt>
                      <c:pt idx="15">
                        <c:v>2899.6669999999999</c:v>
                      </c:pt>
                      <c:pt idx="16">
                        <c:v>3270.5140000000001</c:v>
                      </c:pt>
                      <c:pt idx="17">
                        <c:v>3098.9380000000001</c:v>
                      </c:pt>
                      <c:pt idx="18">
                        <c:v>3593.1669999999999</c:v>
                      </c:pt>
                      <c:pt idx="19">
                        <c:v>3606.2849999999999</c:v>
                      </c:pt>
                      <c:pt idx="20">
                        <c:v>3630.779</c:v>
                      </c:pt>
                      <c:pt idx="21">
                        <c:v>3874.3449999999998</c:v>
                      </c:pt>
                      <c:pt idx="22">
                        <c:v>3731.3530000000001</c:v>
                      </c:pt>
                      <c:pt idx="23">
                        <c:v>3703.1489999999999</c:v>
                      </c:pt>
                      <c:pt idx="24">
                        <c:v>3644.06</c:v>
                      </c:pt>
                      <c:pt idx="25">
                        <c:v>2782.3470000000002</c:v>
                      </c:pt>
                      <c:pt idx="26">
                        <c:v>3167.1869999999999</c:v>
                      </c:pt>
                      <c:pt idx="27">
                        <c:v>3121.2330000000002</c:v>
                      </c:pt>
                      <c:pt idx="28">
                        <c:v>2769.058</c:v>
                      </c:pt>
                      <c:pt idx="29">
                        <c:v>2630.8330000000001</c:v>
                      </c:pt>
                      <c:pt idx="30">
                        <c:v>2376.4160000000002</c:v>
                      </c:pt>
                      <c:pt idx="31">
                        <c:v>2163.5479999999998</c:v>
                      </c:pt>
                      <c:pt idx="32">
                        <c:v>1976.9880000000001</c:v>
                      </c:pt>
                      <c:pt idx="33">
                        <c:v>1374.2270000000001</c:v>
                      </c:pt>
                      <c:pt idx="34">
                        <c:v>2015.2249999999999</c:v>
                      </c:pt>
                      <c:pt idx="35">
                        <c:v>1666.6179999999999</c:v>
                      </c:pt>
                      <c:pt idx="36">
                        <c:v>1928.9880000000001</c:v>
                      </c:pt>
                      <c:pt idx="37">
                        <c:v>2268.92</c:v>
                      </c:pt>
                      <c:pt idx="38">
                        <c:v>3410.3649999999998</c:v>
                      </c:pt>
                      <c:pt idx="39">
                        <c:v>3651.759</c:v>
                      </c:pt>
                      <c:pt idx="40">
                        <c:v>3632.0219999999999</c:v>
                      </c:pt>
                      <c:pt idx="41">
                        <c:v>3673.817</c:v>
                      </c:pt>
                      <c:pt idx="42">
                        <c:v>3860.261</c:v>
                      </c:pt>
                      <c:pt idx="43">
                        <c:v>3865.2109999999998</c:v>
                      </c:pt>
                      <c:pt idx="44">
                        <c:v>3871.1669999999999</c:v>
                      </c:pt>
                      <c:pt idx="45">
                        <c:v>4443.4080000000004</c:v>
                      </c:pt>
                      <c:pt idx="46">
                        <c:v>3584.8249999999998</c:v>
                      </c:pt>
                      <c:pt idx="47">
                        <c:v>3795.8649999999998</c:v>
                      </c:pt>
                      <c:pt idx="48">
                        <c:v>3342.6970000000001</c:v>
                      </c:pt>
                      <c:pt idx="49">
                        <c:v>3137.576</c:v>
                      </c:pt>
                      <c:pt idx="50">
                        <c:v>2878.886</c:v>
                      </c:pt>
                      <c:pt idx="51">
                        <c:v>2541.442</c:v>
                      </c:pt>
                      <c:pt idx="52">
                        <c:v>2423.7930000000001</c:v>
                      </c:pt>
                      <c:pt idx="53">
                        <c:v>2217.4319999999998</c:v>
                      </c:pt>
                      <c:pt idx="54">
                        <c:v>2153.5720000000001</c:v>
                      </c:pt>
                      <c:pt idx="55">
                        <c:v>2232.92</c:v>
                      </c:pt>
                      <c:pt idx="56">
                        <c:v>2024.771</c:v>
                      </c:pt>
                      <c:pt idx="57">
                        <c:v>1761.89</c:v>
                      </c:pt>
                      <c:pt idx="58">
                        <c:v>2000.731</c:v>
                      </c:pt>
                      <c:pt idx="59">
                        <c:v>2579.7350000000001</c:v>
                      </c:pt>
                      <c:pt idx="60">
                        <c:v>2297.645</c:v>
                      </c:pt>
                      <c:pt idx="61">
                        <c:v>2795.0419999999999</c:v>
                      </c:pt>
                      <c:pt idx="62">
                        <c:v>2860.665</c:v>
                      </c:pt>
                      <c:pt idx="63">
                        <c:v>2627.2890000000002</c:v>
                      </c:pt>
                      <c:pt idx="64">
                        <c:v>3188.4639999999999</c:v>
                      </c:pt>
                      <c:pt idx="65">
                        <c:v>3162.5659999999998</c:v>
                      </c:pt>
                      <c:pt idx="66">
                        <c:v>3662.0479999999998</c:v>
                      </c:pt>
                      <c:pt idx="67">
                        <c:v>3825.53</c:v>
                      </c:pt>
                      <c:pt idx="68">
                        <c:v>3777.3649999999998</c:v>
                      </c:pt>
                      <c:pt idx="69">
                        <c:v>3918.7849999999999</c:v>
                      </c:pt>
                      <c:pt idx="70">
                        <c:v>3880.116</c:v>
                      </c:pt>
                      <c:pt idx="71">
                        <c:v>3674.498</c:v>
                      </c:pt>
                      <c:pt idx="72">
                        <c:v>3424.7629999999999</c:v>
                      </c:pt>
                      <c:pt idx="73">
                        <c:v>3137.8150000000001</c:v>
                      </c:pt>
                      <c:pt idx="74">
                        <c:v>2870.9659999999999</c:v>
                      </c:pt>
                      <c:pt idx="75">
                        <c:v>2541.3009999999999</c:v>
                      </c:pt>
                      <c:pt idx="76">
                        <c:v>2107.3939999999998</c:v>
                      </c:pt>
                      <c:pt idx="77">
                        <c:v>2059.9859999999999</c:v>
                      </c:pt>
                      <c:pt idx="78">
                        <c:v>2048.6770000000001</c:v>
                      </c:pt>
                      <c:pt idx="79">
                        <c:v>1914.11</c:v>
                      </c:pt>
                      <c:pt idx="80">
                        <c:v>1523.8589999999999</c:v>
                      </c:pt>
                      <c:pt idx="81">
                        <c:v>1830.7670000000001</c:v>
                      </c:pt>
                      <c:pt idx="82">
                        <c:v>1725.0540000000001</c:v>
                      </c:pt>
                      <c:pt idx="83">
                        <c:v>1675.739</c:v>
                      </c:pt>
                      <c:pt idx="84">
                        <c:v>1950.355</c:v>
                      </c:pt>
                      <c:pt idx="85">
                        <c:v>2057.779</c:v>
                      </c:pt>
                      <c:pt idx="86">
                        <c:v>2447.777</c:v>
                      </c:pt>
                      <c:pt idx="87">
                        <c:v>2666.1970000000001</c:v>
                      </c:pt>
                      <c:pt idx="88">
                        <c:v>2410.817</c:v>
                      </c:pt>
                      <c:pt idx="89">
                        <c:v>2591.62</c:v>
                      </c:pt>
                      <c:pt idx="90">
                        <c:v>3189.098</c:v>
                      </c:pt>
                      <c:pt idx="91">
                        <c:v>3172.6</c:v>
                      </c:pt>
                      <c:pt idx="92">
                        <c:v>3352.5540000000001</c:v>
                      </c:pt>
                      <c:pt idx="93">
                        <c:v>3348.0419999999999</c:v>
                      </c:pt>
                      <c:pt idx="94">
                        <c:v>3345.3209999999999</c:v>
                      </c:pt>
                      <c:pt idx="95">
                        <c:v>3309.5459999999998</c:v>
                      </c:pt>
                      <c:pt idx="96">
                        <c:v>3023.4160000000002</c:v>
                      </c:pt>
                      <c:pt idx="97">
                        <c:v>2540.3150000000001</c:v>
                      </c:pt>
                      <c:pt idx="98">
                        <c:v>2260.5680000000002</c:v>
                      </c:pt>
                      <c:pt idx="99">
                        <c:v>1979.482</c:v>
                      </c:pt>
                      <c:pt idx="100">
                        <c:v>1817.223</c:v>
                      </c:pt>
                      <c:pt idx="101">
                        <c:v>1827.145</c:v>
                      </c:pt>
                      <c:pt idx="102">
                        <c:v>1677.05</c:v>
                      </c:pt>
                      <c:pt idx="103">
                        <c:v>1784.1890000000001</c:v>
                      </c:pt>
                      <c:pt idx="104">
                        <c:v>1973.008</c:v>
                      </c:pt>
                      <c:pt idx="105">
                        <c:v>2028.096</c:v>
                      </c:pt>
                      <c:pt idx="106">
                        <c:v>2400.1125000000002</c:v>
                      </c:pt>
                      <c:pt idx="107">
                        <c:v>2772.1289999999999</c:v>
                      </c:pt>
                      <c:pt idx="108">
                        <c:v>2823.3330000000001</c:v>
                      </c:pt>
                      <c:pt idx="109">
                        <c:v>3058.2049999999999</c:v>
                      </c:pt>
                      <c:pt idx="110">
                        <c:v>3147.2310000000002</c:v>
                      </c:pt>
                      <c:pt idx="111">
                        <c:v>3234.5079999999998</c:v>
                      </c:pt>
                      <c:pt idx="112">
                        <c:v>3372.241</c:v>
                      </c:pt>
                      <c:pt idx="113">
                        <c:v>3636.3209999999999</c:v>
                      </c:pt>
                      <c:pt idx="114">
                        <c:v>3430.3609999999999</c:v>
                      </c:pt>
                      <c:pt idx="115">
                        <c:v>3551.3029999999999</c:v>
                      </c:pt>
                      <c:pt idx="116">
                        <c:v>3793.98</c:v>
                      </c:pt>
                      <c:pt idx="117">
                        <c:v>3466.0819999999999</c:v>
                      </c:pt>
                      <c:pt idx="118">
                        <c:v>3175.127</c:v>
                      </c:pt>
                      <c:pt idx="119">
                        <c:v>2949.7550000000001</c:v>
                      </c:pt>
                      <c:pt idx="120">
                        <c:v>2715.1</c:v>
                      </c:pt>
                      <c:pt idx="121">
                        <c:v>2233.277</c:v>
                      </c:pt>
                      <c:pt idx="122">
                        <c:v>2043.8430000000001</c:v>
                      </c:pt>
                      <c:pt idx="123">
                        <c:v>2014.934</c:v>
                      </c:pt>
                      <c:pt idx="124">
                        <c:v>1974.912</c:v>
                      </c:pt>
                      <c:pt idx="125">
                        <c:v>2047.229</c:v>
                      </c:pt>
                      <c:pt idx="126">
                        <c:v>1724.675</c:v>
                      </c:pt>
                      <c:pt idx="127">
                        <c:v>1842.9760000000001</c:v>
                      </c:pt>
                      <c:pt idx="128">
                        <c:v>1833.5419999999999</c:v>
                      </c:pt>
                      <c:pt idx="129">
                        <c:v>1986.6890000000001</c:v>
                      </c:pt>
                      <c:pt idx="130">
                        <c:v>2428.0320000000002</c:v>
                      </c:pt>
                      <c:pt idx="131">
                        <c:v>2791.4679999999998</c:v>
                      </c:pt>
                      <c:pt idx="132">
                        <c:v>3087.5479999999998</c:v>
                      </c:pt>
                      <c:pt idx="133">
                        <c:v>2875.7629999999999</c:v>
                      </c:pt>
                      <c:pt idx="134">
                        <c:v>2648.88</c:v>
                      </c:pt>
                      <c:pt idx="135">
                        <c:v>2532.7289999999998</c:v>
                      </c:pt>
                      <c:pt idx="136">
                        <c:v>3397.6019999999999</c:v>
                      </c:pt>
                      <c:pt idx="137">
                        <c:v>4124.6490000000003</c:v>
                      </c:pt>
                      <c:pt idx="138">
                        <c:v>3975.6970000000001</c:v>
                      </c:pt>
                      <c:pt idx="139">
                        <c:v>3705.61</c:v>
                      </c:pt>
                      <c:pt idx="140">
                        <c:v>3662.9960000000001</c:v>
                      </c:pt>
                      <c:pt idx="141">
                        <c:v>3726.8960000000002</c:v>
                      </c:pt>
                      <c:pt idx="142">
                        <c:v>3240.7049999999999</c:v>
                      </c:pt>
                      <c:pt idx="143">
                        <c:v>2933.616</c:v>
                      </c:pt>
                      <c:pt idx="144">
                        <c:v>2450.5700000000002</c:v>
                      </c:pt>
                      <c:pt idx="145">
                        <c:v>2458.902</c:v>
                      </c:pt>
                      <c:pt idx="146">
                        <c:v>2356.6610000000001</c:v>
                      </c:pt>
                      <c:pt idx="147">
                        <c:v>2152.058</c:v>
                      </c:pt>
                      <c:pt idx="148">
                        <c:v>1851.55</c:v>
                      </c:pt>
                      <c:pt idx="149">
                        <c:v>1911.6410000000001</c:v>
                      </c:pt>
                      <c:pt idx="150">
                        <c:v>1973.6469999999999</c:v>
                      </c:pt>
                      <c:pt idx="151">
                        <c:v>2593.3490000000002</c:v>
                      </c:pt>
                      <c:pt idx="152">
                        <c:v>2498.1080000000002</c:v>
                      </c:pt>
                      <c:pt idx="153">
                        <c:v>3431.3009999999999</c:v>
                      </c:pt>
                      <c:pt idx="154">
                        <c:v>3450.6990000000001</c:v>
                      </c:pt>
                      <c:pt idx="155">
                        <c:v>4083.0940000000001</c:v>
                      </c:pt>
                      <c:pt idx="156">
                        <c:v>3557.076</c:v>
                      </c:pt>
                      <c:pt idx="157">
                        <c:v>3884.5740000000001</c:v>
                      </c:pt>
                      <c:pt idx="158">
                        <c:v>3939.9160000000002</c:v>
                      </c:pt>
                      <c:pt idx="159">
                        <c:v>3796.5340000000001</c:v>
                      </c:pt>
                      <c:pt idx="160">
                        <c:v>3513.4780000000001</c:v>
                      </c:pt>
                      <c:pt idx="161">
                        <c:v>3466.165</c:v>
                      </c:pt>
                      <c:pt idx="162">
                        <c:v>3343.8069999999998</c:v>
                      </c:pt>
                      <c:pt idx="163">
                        <c:v>2818.8049999999998</c:v>
                      </c:pt>
                      <c:pt idx="164">
                        <c:v>2765.1970000000001</c:v>
                      </c:pt>
                      <c:pt idx="165">
                        <c:v>2257.1060000000002</c:v>
                      </c:pt>
                      <c:pt idx="166">
                        <c:v>2300.6390000000001</c:v>
                      </c:pt>
                      <c:pt idx="167">
                        <c:v>1920.1849999999999</c:v>
                      </c:pt>
                      <c:pt idx="168">
                        <c:v>1896.3820000000001</c:v>
                      </c:pt>
                      <c:pt idx="169">
                        <c:v>1906.47</c:v>
                      </c:pt>
                      <c:pt idx="170">
                        <c:v>1628.4359999999999</c:v>
                      </c:pt>
                      <c:pt idx="171">
                        <c:v>1824.624</c:v>
                      </c:pt>
                      <c:pt idx="172">
                        <c:v>1701.711</c:v>
                      </c:pt>
                      <c:pt idx="173">
                        <c:v>1617.1469999999999</c:v>
                      </c:pt>
                      <c:pt idx="174">
                        <c:v>1730.4960000000001</c:v>
                      </c:pt>
                      <c:pt idx="175">
                        <c:v>1858.7370000000001</c:v>
                      </c:pt>
                      <c:pt idx="176">
                        <c:v>1926.7929999999999</c:v>
                      </c:pt>
                      <c:pt idx="177">
                        <c:v>2811.0920000000001</c:v>
                      </c:pt>
                      <c:pt idx="178">
                        <c:v>3433.9659999999999</c:v>
                      </c:pt>
                      <c:pt idx="179">
                        <c:v>3259.6729999999998</c:v>
                      </c:pt>
                      <c:pt idx="180">
                        <c:v>3434.7530000000002</c:v>
                      </c:pt>
                      <c:pt idx="181">
                        <c:v>3372.8589999999999</c:v>
                      </c:pt>
                      <c:pt idx="182">
                        <c:v>4393.0060000000003</c:v>
                      </c:pt>
                      <c:pt idx="183">
                        <c:v>4054.6469999999999</c:v>
                      </c:pt>
                      <c:pt idx="184">
                        <c:v>4244.3530000000001</c:v>
                      </c:pt>
                      <c:pt idx="185">
                        <c:v>3911.58</c:v>
                      </c:pt>
                      <c:pt idx="186">
                        <c:v>3618.8009999999999</c:v>
                      </c:pt>
                      <c:pt idx="187">
                        <c:v>3413.373</c:v>
                      </c:pt>
                      <c:pt idx="188">
                        <c:v>3242.6689999999999</c:v>
                      </c:pt>
                      <c:pt idx="189">
                        <c:v>3054.855</c:v>
                      </c:pt>
                      <c:pt idx="190">
                        <c:v>2687.1849999999999</c:v>
                      </c:pt>
                      <c:pt idx="191">
                        <c:v>2367.5340000000001</c:v>
                      </c:pt>
                      <c:pt idx="192">
                        <c:v>2231.6370000000002</c:v>
                      </c:pt>
                      <c:pt idx="193">
                        <c:v>1915.1669999999999</c:v>
                      </c:pt>
                      <c:pt idx="194">
                        <c:v>1914.4280000000001</c:v>
                      </c:pt>
                      <c:pt idx="195">
                        <c:v>2058.2750000000001</c:v>
                      </c:pt>
                      <c:pt idx="196">
                        <c:v>1972.6590000000001</c:v>
                      </c:pt>
                      <c:pt idx="197">
                        <c:v>2200.2109999999998</c:v>
                      </c:pt>
                      <c:pt idx="198">
                        <c:v>2201.3049999999998</c:v>
                      </c:pt>
                      <c:pt idx="199">
                        <c:v>2690.12</c:v>
                      </c:pt>
                      <c:pt idx="200">
                        <c:v>2568.1509999999998</c:v>
                      </c:pt>
                      <c:pt idx="201">
                        <c:v>2699.5520000000001</c:v>
                      </c:pt>
                      <c:pt idx="202">
                        <c:v>3250.1849999999999</c:v>
                      </c:pt>
                      <c:pt idx="203">
                        <c:v>3496.114</c:v>
                      </c:pt>
                      <c:pt idx="204">
                        <c:v>4046.1370000000002</c:v>
                      </c:pt>
                      <c:pt idx="205">
                        <c:v>3657.8009999999999</c:v>
                      </c:pt>
                      <c:pt idx="206">
                        <c:v>4832.6120000000001</c:v>
                      </c:pt>
                      <c:pt idx="207">
                        <c:v>3847.578</c:v>
                      </c:pt>
                      <c:pt idx="208">
                        <c:v>3884.7869999999998</c:v>
                      </c:pt>
                      <c:pt idx="209">
                        <c:v>3842.442</c:v>
                      </c:pt>
                      <c:pt idx="210">
                        <c:v>3527.4479999999999</c:v>
                      </c:pt>
                      <c:pt idx="211">
                        <c:v>3652.8209999999999</c:v>
                      </c:pt>
                      <c:pt idx="212">
                        <c:v>2966.1970000000001</c:v>
                      </c:pt>
                      <c:pt idx="213">
                        <c:v>2959.0680000000002</c:v>
                      </c:pt>
                      <c:pt idx="214">
                        <c:v>2628.5680000000002</c:v>
                      </c:pt>
                      <c:pt idx="215">
                        <c:v>2350.8760000000002</c:v>
                      </c:pt>
                      <c:pt idx="216">
                        <c:v>2024.576</c:v>
                      </c:pt>
                      <c:pt idx="217">
                        <c:v>2044.2829999999999</c:v>
                      </c:pt>
                      <c:pt idx="218">
                        <c:v>2045.865</c:v>
                      </c:pt>
                      <c:pt idx="219">
                        <c:v>2175.9540000000002</c:v>
                      </c:pt>
                      <c:pt idx="220">
                        <c:v>2345.3429999999998</c:v>
                      </c:pt>
                      <c:pt idx="221">
                        <c:v>2587.2730000000001</c:v>
                      </c:pt>
                      <c:pt idx="222">
                        <c:v>3245.7809999999999</c:v>
                      </c:pt>
                      <c:pt idx="223">
                        <c:v>3245.4319999999998</c:v>
                      </c:pt>
                      <c:pt idx="224">
                        <c:v>3710.462</c:v>
                      </c:pt>
                      <c:pt idx="225">
                        <c:v>3479.4319999999998</c:v>
                      </c:pt>
                      <c:pt idx="226">
                        <c:v>3327.3470000000002</c:v>
                      </c:pt>
                      <c:pt idx="227">
                        <c:v>3376.703</c:v>
                      </c:pt>
                      <c:pt idx="228">
                        <c:v>4293.0540000000001</c:v>
                      </c:pt>
                      <c:pt idx="229">
                        <c:v>3945.576</c:v>
                      </c:pt>
                      <c:pt idx="230">
                        <c:v>3923.944</c:v>
                      </c:pt>
                      <c:pt idx="231">
                        <c:v>3743.4940000000001</c:v>
                      </c:pt>
                      <c:pt idx="232">
                        <c:v>3482.0439999999999</c:v>
                      </c:pt>
                      <c:pt idx="233">
                        <c:v>3593.9160000000002</c:v>
                      </c:pt>
                      <c:pt idx="234">
                        <c:v>3014.2449999999999</c:v>
                      </c:pt>
                      <c:pt idx="235">
                        <c:v>2713.7669999999998</c:v>
                      </c:pt>
                      <c:pt idx="236">
                        <c:v>2443.9140000000002</c:v>
                      </c:pt>
                      <c:pt idx="237">
                        <c:v>1974.4580000000001</c:v>
                      </c:pt>
                      <c:pt idx="238">
                        <c:v>1162.086</c:v>
                      </c:pt>
                      <c:pt idx="239">
                        <c:v>1968.1590000000001</c:v>
                      </c:pt>
                      <c:pt idx="240">
                        <c:v>1922.2650000000001</c:v>
                      </c:pt>
                      <c:pt idx="241">
                        <c:v>1875.751</c:v>
                      </c:pt>
                      <c:pt idx="242">
                        <c:v>1874.1020000000001</c:v>
                      </c:pt>
                      <c:pt idx="243">
                        <c:v>2043.5619999999999</c:v>
                      </c:pt>
                      <c:pt idx="244">
                        <c:v>2101.5340000000001</c:v>
                      </c:pt>
                      <c:pt idx="245">
                        <c:v>2518.7869999999998</c:v>
                      </c:pt>
                      <c:pt idx="246">
                        <c:v>2925.5619999999999</c:v>
                      </c:pt>
                      <c:pt idx="247">
                        <c:v>3163.8449999999998</c:v>
                      </c:pt>
                      <c:pt idx="248">
                        <c:v>3309.8029999999999</c:v>
                      </c:pt>
                      <c:pt idx="249">
                        <c:v>3511.3270000000002</c:v>
                      </c:pt>
                      <c:pt idx="250">
                        <c:v>3672.4140000000002</c:v>
                      </c:pt>
                      <c:pt idx="251">
                        <c:v>4022.8960000000002</c:v>
                      </c:pt>
                      <c:pt idx="252">
                        <c:v>4003.2750000000001</c:v>
                      </c:pt>
                      <c:pt idx="253">
                        <c:v>4319.6689999999999</c:v>
                      </c:pt>
                      <c:pt idx="254">
                        <c:v>3829.8449999999998</c:v>
                      </c:pt>
                      <c:pt idx="255">
                        <c:v>3975.8919999999998</c:v>
                      </c:pt>
                      <c:pt idx="256">
                        <c:v>3640.53</c:v>
                      </c:pt>
                      <c:pt idx="257">
                        <c:v>3519.098</c:v>
                      </c:pt>
                      <c:pt idx="258">
                        <c:v>3085.835</c:v>
                      </c:pt>
                      <c:pt idx="259">
                        <c:v>2779.739</c:v>
                      </c:pt>
                      <c:pt idx="260">
                        <c:v>2292.627</c:v>
                      </c:pt>
                      <c:pt idx="261">
                        <c:v>2463.5720000000001</c:v>
                      </c:pt>
                      <c:pt idx="262">
                        <c:v>2335.9180000000001</c:v>
                      </c:pt>
                      <c:pt idx="263">
                        <c:v>2011.578</c:v>
                      </c:pt>
                      <c:pt idx="264">
                        <c:v>1941.191</c:v>
                      </c:pt>
                      <c:pt idx="265">
                        <c:v>2106.482</c:v>
                      </c:pt>
                      <c:pt idx="266">
                        <c:v>2363.1489999999999</c:v>
                      </c:pt>
                      <c:pt idx="267">
                        <c:v>2538.4740000000002</c:v>
                      </c:pt>
                      <c:pt idx="268">
                        <c:v>2890.7809999999999</c:v>
                      </c:pt>
                      <c:pt idx="269">
                        <c:v>2392.6370000000002</c:v>
                      </c:pt>
                      <c:pt idx="270">
                        <c:v>2684.8389999999999</c:v>
                      </c:pt>
                      <c:pt idx="271">
                        <c:v>3181.4259999999999</c:v>
                      </c:pt>
                      <c:pt idx="272">
                        <c:v>3675.116</c:v>
                      </c:pt>
                      <c:pt idx="273">
                        <c:v>4086.3209999999999</c:v>
                      </c:pt>
                      <c:pt idx="274">
                        <c:v>3860.703</c:v>
                      </c:pt>
                      <c:pt idx="275">
                        <c:v>4261.5379999999996</c:v>
                      </c:pt>
                      <c:pt idx="276">
                        <c:v>4482.9939999999997</c:v>
                      </c:pt>
                      <c:pt idx="277">
                        <c:v>3857.1370000000002</c:v>
                      </c:pt>
                      <c:pt idx="278">
                        <c:v>3990.7350000000001</c:v>
                      </c:pt>
                      <c:pt idx="279">
                        <c:v>3705.59</c:v>
                      </c:pt>
                      <c:pt idx="280">
                        <c:v>3362.8429999999998</c:v>
                      </c:pt>
                      <c:pt idx="281">
                        <c:v>2695.43</c:v>
                      </c:pt>
                      <c:pt idx="282">
                        <c:v>2130.4580000000001</c:v>
                      </c:pt>
                      <c:pt idx="283">
                        <c:v>2143.6790000000001</c:v>
                      </c:pt>
                      <c:pt idx="284">
                        <c:v>1840.223</c:v>
                      </c:pt>
                      <c:pt idx="285">
                        <c:v>1912.7370000000001</c:v>
                      </c:pt>
                      <c:pt idx="286">
                        <c:v>1762.578</c:v>
                      </c:pt>
                      <c:pt idx="287">
                        <c:v>1884.9480000000001</c:v>
                      </c:pt>
                      <c:pt idx="288">
                        <c:v>2122.3090000000002</c:v>
                      </c:pt>
                      <c:pt idx="289">
                        <c:v>2274.9319999999998</c:v>
                      </c:pt>
                      <c:pt idx="290">
                        <c:v>2511.4160000000002</c:v>
                      </c:pt>
                      <c:pt idx="291">
                        <c:v>3046.0680000000002</c:v>
                      </c:pt>
                      <c:pt idx="292">
                        <c:v>2866.873</c:v>
                      </c:pt>
                      <c:pt idx="293">
                        <c:v>2836.018</c:v>
                      </c:pt>
                      <c:pt idx="294">
                        <c:v>2799.165</c:v>
                      </c:pt>
                      <c:pt idx="295">
                        <c:v>3569.6930000000002</c:v>
                      </c:pt>
                      <c:pt idx="296">
                        <c:v>3838.9580000000001</c:v>
                      </c:pt>
                      <c:pt idx="297">
                        <c:v>3918.779</c:v>
                      </c:pt>
                      <c:pt idx="298">
                        <c:v>4018.2530000000002</c:v>
                      </c:pt>
                      <c:pt idx="299">
                        <c:v>3998.9160000000002</c:v>
                      </c:pt>
                      <c:pt idx="300">
                        <c:v>4045.1590000000001</c:v>
                      </c:pt>
                      <c:pt idx="301">
                        <c:v>3708.145</c:v>
                      </c:pt>
                      <c:pt idx="302">
                        <c:v>3623.4659999999999</c:v>
                      </c:pt>
                      <c:pt idx="303">
                        <c:v>3152.0360000000001</c:v>
                      </c:pt>
                      <c:pt idx="304">
                        <c:v>2928.683</c:v>
                      </c:pt>
                      <c:pt idx="305">
                        <c:v>2598.0479999999998</c:v>
                      </c:pt>
                      <c:pt idx="306">
                        <c:v>2353.7310000000002</c:v>
                      </c:pt>
                      <c:pt idx="307">
                        <c:v>2029.4179999999999</c:v>
                      </c:pt>
                      <c:pt idx="308">
                        <c:v>1896.97</c:v>
                      </c:pt>
                      <c:pt idx="309">
                        <c:v>1920.124</c:v>
                      </c:pt>
                      <c:pt idx="310">
                        <c:v>1983.6949999999999</c:v>
                      </c:pt>
                      <c:pt idx="311">
                        <c:v>1882.046</c:v>
                      </c:pt>
                      <c:pt idx="312">
                        <c:v>1796.2809999999999</c:v>
                      </c:pt>
                      <c:pt idx="313">
                        <c:v>1847.7190000000001</c:v>
                      </c:pt>
                      <c:pt idx="314">
                        <c:v>2200.3229999999999</c:v>
                      </c:pt>
                      <c:pt idx="315">
                        <c:v>2133.1179999999999</c:v>
                      </c:pt>
                      <c:pt idx="316">
                        <c:v>2872.9</c:v>
                      </c:pt>
                      <c:pt idx="317">
                        <c:v>2977.904</c:v>
                      </c:pt>
                      <c:pt idx="318">
                        <c:v>4118.6670000000004</c:v>
                      </c:pt>
                      <c:pt idx="319">
                        <c:v>4431.0140000000001</c:v>
                      </c:pt>
                      <c:pt idx="320">
                        <c:v>4116.5200000000004</c:v>
                      </c:pt>
                      <c:pt idx="321">
                        <c:v>4344.8760000000002</c:v>
                      </c:pt>
                      <c:pt idx="322">
                        <c:v>4589.2650000000003</c:v>
                      </c:pt>
                      <c:pt idx="323">
                        <c:v>4568.616</c:v>
                      </c:pt>
                      <c:pt idx="324">
                        <c:v>4345.5140000000001</c:v>
                      </c:pt>
                      <c:pt idx="325">
                        <c:v>3987.3490000000002</c:v>
                      </c:pt>
                      <c:pt idx="326">
                        <c:v>3528.3090000000002</c:v>
                      </c:pt>
                      <c:pt idx="327">
                        <c:v>3368.7649999999999</c:v>
                      </c:pt>
                      <c:pt idx="328">
                        <c:v>2954.373</c:v>
                      </c:pt>
                      <c:pt idx="329">
                        <c:v>2877.6970000000001</c:v>
                      </c:pt>
                      <c:pt idx="330">
                        <c:v>2454.165</c:v>
                      </c:pt>
                      <c:pt idx="331">
                        <c:v>2167.701</c:v>
                      </c:pt>
                      <c:pt idx="332">
                        <c:v>2161.2809999999999</c:v>
                      </c:pt>
                      <c:pt idx="333">
                        <c:v>2395.8510000000001</c:v>
                      </c:pt>
                      <c:pt idx="334">
                        <c:v>1967.5360000000001</c:v>
                      </c:pt>
                      <c:pt idx="335">
                        <c:v>2043.241</c:v>
                      </c:pt>
                      <c:pt idx="336">
                        <c:v>2048.3130000000001</c:v>
                      </c:pt>
                      <c:pt idx="337">
                        <c:v>2131.9479999999999</c:v>
                      </c:pt>
                      <c:pt idx="338">
                        <c:v>2640.6179999999999</c:v>
                      </c:pt>
                      <c:pt idx="339">
                        <c:v>3082.6</c:v>
                      </c:pt>
                      <c:pt idx="340">
                        <c:v>3289.2449999999999</c:v>
                      </c:pt>
                      <c:pt idx="341">
                        <c:v>3368.5340000000001</c:v>
                      </c:pt>
                      <c:pt idx="342">
                        <c:v>3637.89</c:v>
                      </c:pt>
                      <c:pt idx="343">
                        <c:v>4123.5959999999995</c:v>
                      </c:pt>
                      <c:pt idx="344">
                        <c:v>4052.578</c:v>
                      </c:pt>
                      <c:pt idx="345">
                        <c:v>4119.9459999999999</c:v>
                      </c:pt>
                      <c:pt idx="346">
                        <c:v>4017.46</c:v>
                      </c:pt>
                      <c:pt idx="347">
                        <c:v>3718.7449999999999</c:v>
                      </c:pt>
                      <c:pt idx="348">
                        <c:v>3754.38</c:v>
                      </c:pt>
                      <c:pt idx="349">
                        <c:v>3176.942</c:v>
                      </c:pt>
                      <c:pt idx="350">
                        <c:v>3287.837</c:v>
                      </c:pt>
                      <c:pt idx="351">
                        <c:v>2724.91</c:v>
                      </c:pt>
                      <c:pt idx="352">
                        <c:v>2531.018</c:v>
                      </c:pt>
                      <c:pt idx="353">
                        <c:v>2036.89</c:v>
                      </c:pt>
                      <c:pt idx="354">
                        <c:v>2155.598</c:v>
                      </c:pt>
                      <c:pt idx="355">
                        <c:v>1791.9559999999999</c:v>
                      </c:pt>
                      <c:pt idx="356">
                        <c:v>1738.4639999999999</c:v>
                      </c:pt>
                      <c:pt idx="357">
                        <c:v>2028.6</c:v>
                      </c:pt>
                      <c:pt idx="358">
                        <c:v>2102.6219999999998</c:v>
                      </c:pt>
                      <c:pt idx="359">
                        <c:v>2004.7929999999999</c:v>
                      </c:pt>
                      <c:pt idx="360">
                        <c:v>2305.0259999999998</c:v>
                      </c:pt>
                      <c:pt idx="361">
                        <c:v>2324.0520000000001</c:v>
                      </c:pt>
                      <c:pt idx="362">
                        <c:v>2265.3490000000002</c:v>
                      </c:pt>
                      <c:pt idx="363">
                        <c:v>2534.5039999999999</c:v>
                      </c:pt>
                      <c:pt idx="364">
                        <c:v>2699.9160000000002</c:v>
                      </c:pt>
                      <c:pt idx="365">
                        <c:v>2049.3470000000002</c:v>
                      </c:pt>
                      <c:pt idx="366">
                        <c:v>3431.09</c:v>
                      </c:pt>
                      <c:pt idx="367">
                        <c:v>3524.0859999999998</c:v>
                      </c:pt>
                      <c:pt idx="368">
                        <c:v>3846.8530000000001</c:v>
                      </c:pt>
                      <c:pt idx="369">
                        <c:v>3743.627</c:v>
                      </c:pt>
                      <c:pt idx="370">
                        <c:v>3705.3389999999999</c:v>
                      </c:pt>
                      <c:pt idx="371">
                        <c:v>1976.1079999999999</c:v>
                      </c:pt>
                      <c:pt idx="372">
                        <c:v>3094.404</c:v>
                      </c:pt>
                      <c:pt idx="373">
                        <c:v>2602.1889999999999</c:v>
                      </c:pt>
                      <c:pt idx="374">
                        <c:v>2559.1370000000002</c:v>
                      </c:pt>
                      <c:pt idx="375">
                        <c:v>2021.2190000000001</c:v>
                      </c:pt>
                      <c:pt idx="376">
                        <c:v>1825.9159999999999</c:v>
                      </c:pt>
                      <c:pt idx="377">
                        <c:v>1903.472</c:v>
                      </c:pt>
                      <c:pt idx="378">
                        <c:v>1761.2349999999999</c:v>
                      </c:pt>
                      <c:pt idx="379">
                        <c:v>1946.434</c:v>
                      </c:pt>
                      <c:pt idx="380">
                        <c:v>1924.886</c:v>
                      </c:pt>
                      <c:pt idx="381">
                        <c:v>2171.5360000000001</c:v>
                      </c:pt>
                      <c:pt idx="382">
                        <c:v>2112.7750000000001</c:v>
                      </c:pt>
                      <c:pt idx="383">
                        <c:v>2084.386</c:v>
                      </c:pt>
                      <c:pt idx="384">
                        <c:v>2264.9380000000001</c:v>
                      </c:pt>
                      <c:pt idx="385">
                        <c:v>2708.116</c:v>
                      </c:pt>
                      <c:pt idx="386">
                        <c:v>2483.4560000000001</c:v>
                      </c:pt>
                      <c:pt idx="387">
                        <c:v>2786.7510000000002</c:v>
                      </c:pt>
                      <c:pt idx="388">
                        <c:v>3262.9960000000001</c:v>
                      </c:pt>
                      <c:pt idx="389">
                        <c:v>3654.384</c:v>
                      </c:pt>
                      <c:pt idx="390">
                        <c:v>3973.6309999999999</c:v>
                      </c:pt>
                      <c:pt idx="391">
                        <c:v>3955.0520000000001</c:v>
                      </c:pt>
                      <c:pt idx="392">
                        <c:v>3872.0140000000001</c:v>
                      </c:pt>
                      <c:pt idx="393">
                        <c:v>3834.8290000000002</c:v>
                      </c:pt>
                      <c:pt idx="394">
                        <c:v>3702.5140000000001</c:v>
                      </c:pt>
                      <c:pt idx="395">
                        <c:v>3226.7130000000002</c:v>
                      </c:pt>
                      <c:pt idx="396">
                        <c:v>2841.6489999999999</c:v>
                      </c:pt>
                      <c:pt idx="397">
                        <c:v>2399.8069999999998</c:v>
                      </c:pt>
                      <c:pt idx="398">
                        <c:v>2150.299</c:v>
                      </c:pt>
                      <c:pt idx="399">
                        <c:v>2190.3629999999998</c:v>
                      </c:pt>
                      <c:pt idx="400">
                        <c:v>1891.4179999999999</c:v>
                      </c:pt>
                      <c:pt idx="401">
                        <c:v>1859.9760000000001</c:v>
                      </c:pt>
                      <c:pt idx="402">
                        <c:v>1758.492</c:v>
                      </c:pt>
                      <c:pt idx="403">
                        <c:v>2009.614</c:v>
                      </c:pt>
                      <c:pt idx="404">
                        <c:v>2073.797</c:v>
                      </c:pt>
                      <c:pt idx="405">
                        <c:v>2061.556</c:v>
                      </c:pt>
                      <c:pt idx="406">
                        <c:v>2423.7109999999998</c:v>
                      </c:pt>
                      <c:pt idx="407">
                        <c:v>2507.739</c:v>
                      </c:pt>
                      <c:pt idx="408">
                        <c:v>3022.6930000000002</c:v>
                      </c:pt>
                      <c:pt idx="409">
                        <c:v>3112.279</c:v>
                      </c:pt>
                      <c:pt idx="410">
                        <c:v>3943.2890000000002</c:v>
                      </c:pt>
                      <c:pt idx="411">
                        <c:v>3351.6729999999998</c:v>
                      </c:pt>
                      <c:pt idx="412">
                        <c:v>3318.9580000000001</c:v>
                      </c:pt>
                      <c:pt idx="413">
                        <c:v>3716.6669999999999</c:v>
                      </c:pt>
                      <c:pt idx="414">
                        <c:v>4069.857</c:v>
                      </c:pt>
                      <c:pt idx="415">
                        <c:v>4695.5339999999997</c:v>
                      </c:pt>
                      <c:pt idx="416">
                        <c:v>4248.6989999999996</c:v>
                      </c:pt>
                      <c:pt idx="417">
                        <c:v>3952.0940000000001</c:v>
                      </c:pt>
                      <c:pt idx="418">
                        <c:v>3724.7950000000001</c:v>
                      </c:pt>
                      <c:pt idx="419">
                        <c:v>3318.8209999999999</c:v>
                      </c:pt>
                      <c:pt idx="420">
                        <c:v>2918.0479999999998</c:v>
                      </c:pt>
                      <c:pt idx="421">
                        <c:v>2844.2069999999999</c:v>
                      </c:pt>
                      <c:pt idx="422">
                        <c:v>2484.7649999999999</c:v>
                      </c:pt>
                      <c:pt idx="423">
                        <c:v>2342.4659999999999</c:v>
                      </c:pt>
                      <c:pt idx="424">
                        <c:v>2271.402</c:v>
                      </c:pt>
                      <c:pt idx="425">
                        <c:v>2361.3530000000001</c:v>
                      </c:pt>
                      <c:pt idx="426">
                        <c:v>2282.422</c:v>
                      </c:pt>
                      <c:pt idx="427">
                        <c:v>2562.7150000000001</c:v>
                      </c:pt>
                      <c:pt idx="428">
                        <c:v>3031.3290000000002</c:v>
                      </c:pt>
                      <c:pt idx="429">
                        <c:v>2955.1329999999998</c:v>
                      </c:pt>
                      <c:pt idx="430">
                        <c:v>2745.4259999999999</c:v>
                      </c:pt>
                      <c:pt idx="431">
                        <c:v>2280.7570000000001</c:v>
                      </c:pt>
                      <c:pt idx="432">
                        <c:v>2799.7049999999999</c:v>
                      </c:pt>
                      <c:pt idx="433">
                        <c:v>2886.2950000000001</c:v>
                      </c:pt>
                      <c:pt idx="434">
                        <c:v>2886.2950000000001</c:v>
                      </c:pt>
                      <c:pt idx="435">
                        <c:v>2390.2689999999998</c:v>
                      </c:pt>
                      <c:pt idx="436">
                        <c:v>3106.7049999999999</c:v>
                      </c:pt>
                      <c:pt idx="437">
                        <c:v>3662.9079999999999</c:v>
                      </c:pt>
                      <c:pt idx="438">
                        <c:v>4466.4480000000003</c:v>
                      </c:pt>
                      <c:pt idx="439">
                        <c:v>4146.9840000000004</c:v>
                      </c:pt>
                      <c:pt idx="440">
                        <c:v>4355.9840000000004</c:v>
                      </c:pt>
                      <c:pt idx="441">
                        <c:v>3909.761</c:v>
                      </c:pt>
                      <c:pt idx="442">
                        <c:v>3725.0880000000002</c:v>
                      </c:pt>
                      <c:pt idx="443">
                        <c:v>3684.0459999999998</c:v>
                      </c:pt>
                      <c:pt idx="444">
                        <c:v>2755.2350000000001</c:v>
                      </c:pt>
                      <c:pt idx="445">
                        <c:v>2563.8290000000002</c:v>
                      </c:pt>
                      <c:pt idx="446">
                        <c:v>2734.6990000000001</c:v>
                      </c:pt>
                      <c:pt idx="447">
                        <c:v>2429.9639999999999</c:v>
                      </c:pt>
                      <c:pt idx="448">
                        <c:v>2467.2669999999998</c:v>
                      </c:pt>
                      <c:pt idx="449">
                        <c:v>2489.9160000000002</c:v>
                      </c:pt>
                      <c:pt idx="450">
                        <c:v>2395.5859999999998</c:v>
                      </c:pt>
                      <c:pt idx="451">
                        <c:v>2731.2289999999998</c:v>
                      </c:pt>
                      <c:pt idx="452">
                        <c:v>2386.7350000000001</c:v>
                      </c:pt>
                      <c:pt idx="453">
                        <c:v>2357.1689999999999</c:v>
                      </c:pt>
                      <c:pt idx="454">
                        <c:v>2730.2429999999999</c:v>
                      </c:pt>
                      <c:pt idx="455">
                        <c:v>3149.6950000000002</c:v>
                      </c:pt>
                      <c:pt idx="456">
                        <c:v>3612.0279999999998</c:v>
                      </c:pt>
                      <c:pt idx="457">
                        <c:v>3341.4920000000002</c:v>
                      </c:pt>
                      <c:pt idx="458">
                        <c:v>3901.1590000000001</c:v>
                      </c:pt>
                      <c:pt idx="459">
                        <c:v>4528.09</c:v>
                      </c:pt>
                      <c:pt idx="460">
                        <c:v>4186.6350000000002</c:v>
                      </c:pt>
                      <c:pt idx="461">
                        <c:v>4480.6850000000004</c:v>
                      </c:pt>
                      <c:pt idx="462">
                        <c:v>4149.9939999999997</c:v>
                      </c:pt>
                      <c:pt idx="463">
                        <c:v>4111.4859999999999</c:v>
                      </c:pt>
                      <c:pt idx="464">
                        <c:v>3692.3690000000001</c:v>
                      </c:pt>
                      <c:pt idx="465">
                        <c:v>3494.6849999999999</c:v>
                      </c:pt>
                      <c:pt idx="466">
                        <c:v>3005.1289999999999</c:v>
                      </c:pt>
                      <c:pt idx="467">
                        <c:v>2902.6709999999998</c:v>
                      </c:pt>
                      <c:pt idx="468">
                        <c:v>2500.942</c:v>
                      </c:pt>
                      <c:pt idx="469">
                        <c:v>2491.7170000000001</c:v>
                      </c:pt>
                      <c:pt idx="470">
                        <c:v>2243.0940000000001</c:v>
                      </c:pt>
                      <c:pt idx="471">
                        <c:v>2252.2289999999998</c:v>
                      </c:pt>
                      <c:pt idx="472">
                        <c:v>2152.7489999999998</c:v>
                      </c:pt>
                      <c:pt idx="473">
                        <c:v>2530.06</c:v>
                      </c:pt>
                      <c:pt idx="474">
                        <c:v>2639.0219999999999</c:v>
                      </c:pt>
                      <c:pt idx="475">
                        <c:v>2867.076</c:v>
                      </c:pt>
                      <c:pt idx="476">
                        <c:v>3550.2869999999998</c:v>
                      </c:pt>
                      <c:pt idx="477">
                        <c:v>3858.7370000000001</c:v>
                      </c:pt>
                      <c:pt idx="478">
                        <c:v>4128.8329999999996</c:v>
                      </c:pt>
                      <c:pt idx="479">
                        <c:v>4607.5780000000004</c:v>
                      </c:pt>
                      <c:pt idx="480">
                        <c:v>4317.1040000000003</c:v>
                      </c:pt>
                      <c:pt idx="481">
                        <c:v>4837.6750000000002</c:v>
                      </c:pt>
                      <c:pt idx="482">
                        <c:v>4419.7089999999998</c:v>
                      </c:pt>
                      <c:pt idx="483">
                        <c:v>4451.1509999999998</c:v>
                      </c:pt>
                      <c:pt idx="484">
                        <c:v>4048.201</c:v>
                      </c:pt>
                      <c:pt idx="485">
                        <c:v>4086.002</c:v>
                      </c:pt>
                      <c:pt idx="486">
                        <c:v>3684.9639999999999</c:v>
                      </c:pt>
                      <c:pt idx="487">
                        <c:v>3123.8760000000002</c:v>
                      </c:pt>
                      <c:pt idx="488">
                        <c:v>2987.5360000000001</c:v>
                      </c:pt>
                      <c:pt idx="489">
                        <c:v>2833.8510000000001</c:v>
                      </c:pt>
                      <c:pt idx="490">
                        <c:v>2666.07</c:v>
                      </c:pt>
                      <c:pt idx="491">
                        <c:v>2233.0619999999999</c:v>
                      </c:pt>
                      <c:pt idx="492">
                        <c:v>2151.0279999999998</c:v>
                      </c:pt>
                      <c:pt idx="493">
                        <c:v>1888.096</c:v>
                      </c:pt>
                      <c:pt idx="494">
                        <c:v>2160.0140000000001</c:v>
                      </c:pt>
                      <c:pt idx="495">
                        <c:v>1939.2049999999999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E50-48B1-A682-7155053C45D3}"/>
                  </c:ext>
                </c:extLst>
              </c15:ser>
            </c15:filteredLineSeries>
          </c:ext>
        </c:extLst>
      </c:lineChart>
      <c:catAx>
        <c:axId val="1743757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76160"/>
        <c:crosses val="autoZero"/>
        <c:auto val="1"/>
        <c:lblAlgn val="ctr"/>
        <c:lblOffset val="100"/>
        <c:noMultiLvlLbl val="0"/>
      </c:catAx>
      <c:valAx>
        <c:axId val="174376160"/>
        <c:scaling>
          <c:orientation val="minMax"/>
          <c:max val="5000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EVI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3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ET: Wattle v grassland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Sheet1!$H$2</c:f>
              <c:strCache>
                <c:ptCount val="1"/>
                <c:pt idx="0">
                  <c:v>wattle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Sheet1!$B$2:$B$331</c:f>
              <c:strCache>
                <c:ptCount val="330"/>
                <c:pt idx="2">
                  <c:v>08:39:00</c:v>
                </c:pt>
                <c:pt idx="3">
                  <c:v>08:58:00</c:v>
                </c:pt>
                <c:pt idx="4">
                  <c:v>09:17</c:v>
                </c:pt>
                <c:pt idx="5">
                  <c:v>09:36</c:v>
                </c:pt>
                <c:pt idx="6">
                  <c:v>09:55</c:v>
                </c:pt>
                <c:pt idx="7">
                  <c:v>10:14</c:v>
                </c:pt>
                <c:pt idx="8">
                  <c:v>10:33</c:v>
                </c:pt>
                <c:pt idx="9">
                  <c:v>10:52</c:v>
                </c:pt>
                <c:pt idx="10">
                  <c:v>11:11</c:v>
                </c:pt>
                <c:pt idx="11">
                  <c:v>11:30</c:v>
                </c:pt>
                <c:pt idx="12">
                  <c:v>11:49</c:v>
                </c:pt>
                <c:pt idx="13">
                  <c:v>12:08</c:v>
                </c:pt>
                <c:pt idx="14">
                  <c:v>12:27</c:v>
                </c:pt>
                <c:pt idx="15">
                  <c:v>12:46</c:v>
                </c:pt>
                <c:pt idx="16">
                  <c:v>13:05</c:v>
                </c:pt>
                <c:pt idx="17">
                  <c:v>13:24</c:v>
                </c:pt>
                <c:pt idx="18">
                  <c:v>13:43</c:v>
                </c:pt>
                <c:pt idx="19">
                  <c:v>14:02</c:v>
                </c:pt>
                <c:pt idx="20">
                  <c:v>14:21</c:v>
                </c:pt>
                <c:pt idx="21">
                  <c:v>14:40</c:v>
                </c:pt>
                <c:pt idx="22">
                  <c:v>14:59</c:v>
                </c:pt>
                <c:pt idx="23">
                  <c:v>15:18</c:v>
                </c:pt>
                <c:pt idx="24">
                  <c:v>15:37</c:v>
                </c:pt>
                <c:pt idx="25">
                  <c:v>15:56</c:v>
                </c:pt>
                <c:pt idx="26">
                  <c:v>16:15</c:v>
                </c:pt>
                <c:pt idx="27">
                  <c:v>16:34</c:v>
                </c:pt>
                <c:pt idx="28">
                  <c:v>16:53</c:v>
                </c:pt>
                <c:pt idx="29">
                  <c:v>17:12</c:v>
                </c:pt>
                <c:pt idx="30">
                  <c:v>17:31</c:v>
                </c:pt>
                <c:pt idx="31">
                  <c:v>17:50</c:v>
                </c:pt>
                <c:pt idx="32">
                  <c:v>18:09</c:v>
                </c:pt>
                <c:pt idx="33">
                  <c:v>18:28</c:v>
                </c:pt>
                <c:pt idx="34">
                  <c:v>18:47</c:v>
                </c:pt>
                <c:pt idx="35">
                  <c:v>19:06</c:v>
                </c:pt>
                <c:pt idx="36">
                  <c:v>19:25</c:v>
                </c:pt>
                <c:pt idx="37">
                  <c:v>19:44</c:v>
                </c:pt>
                <c:pt idx="38">
                  <c:v>20:03</c:v>
                </c:pt>
                <c:pt idx="39">
                  <c:v>20:22</c:v>
                </c:pt>
                <c:pt idx="40">
                  <c:v>20:41</c:v>
                </c:pt>
                <c:pt idx="41">
                  <c:v>21:00</c:v>
                </c:pt>
                <c:pt idx="42">
                  <c:v>21:19</c:v>
                </c:pt>
                <c:pt idx="43">
                  <c:v>21:38</c:v>
                </c:pt>
                <c:pt idx="44">
                  <c:v>21:57</c:v>
                </c:pt>
                <c:pt idx="45">
                  <c:v>22:16</c:v>
                </c:pt>
                <c:pt idx="46">
                  <c:v>22:35</c:v>
                </c:pt>
                <c:pt idx="47">
                  <c:v>22:54</c:v>
                </c:pt>
                <c:pt idx="48">
                  <c:v>23:13</c:v>
                </c:pt>
                <c:pt idx="49">
                  <c:v>23:32</c:v>
                </c:pt>
                <c:pt idx="50">
                  <c:v>23:51</c:v>
                </c:pt>
                <c:pt idx="51">
                  <c:v>00:10</c:v>
                </c:pt>
                <c:pt idx="52">
                  <c:v>00:29</c:v>
                </c:pt>
                <c:pt idx="53">
                  <c:v>00:48</c:v>
                </c:pt>
                <c:pt idx="54">
                  <c:v>01:07</c:v>
                </c:pt>
                <c:pt idx="55">
                  <c:v>01:26</c:v>
                </c:pt>
                <c:pt idx="56">
                  <c:v>01:45</c:v>
                </c:pt>
                <c:pt idx="57">
                  <c:v>02:04</c:v>
                </c:pt>
                <c:pt idx="58">
                  <c:v>02:23</c:v>
                </c:pt>
                <c:pt idx="59">
                  <c:v>02:42</c:v>
                </c:pt>
                <c:pt idx="60">
                  <c:v>03:01</c:v>
                </c:pt>
                <c:pt idx="61">
                  <c:v>03:20</c:v>
                </c:pt>
                <c:pt idx="62">
                  <c:v>03:39</c:v>
                </c:pt>
                <c:pt idx="63">
                  <c:v>03:58</c:v>
                </c:pt>
                <c:pt idx="64">
                  <c:v>04:17</c:v>
                </c:pt>
                <c:pt idx="65">
                  <c:v>04:36</c:v>
                </c:pt>
                <c:pt idx="66">
                  <c:v>04:55</c:v>
                </c:pt>
                <c:pt idx="67">
                  <c:v>05:14</c:v>
                </c:pt>
                <c:pt idx="68">
                  <c:v>05:33</c:v>
                </c:pt>
                <c:pt idx="69">
                  <c:v>05:52</c:v>
                </c:pt>
                <c:pt idx="70">
                  <c:v>06:11</c:v>
                </c:pt>
                <c:pt idx="71">
                  <c:v>06:30</c:v>
                </c:pt>
                <c:pt idx="72">
                  <c:v>06:49</c:v>
                </c:pt>
                <c:pt idx="73">
                  <c:v>07:08</c:v>
                </c:pt>
                <c:pt idx="74">
                  <c:v>07:27</c:v>
                </c:pt>
                <c:pt idx="75">
                  <c:v>07:46</c:v>
                </c:pt>
                <c:pt idx="76">
                  <c:v>08:05</c:v>
                </c:pt>
                <c:pt idx="77">
                  <c:v>08:24</c:v>
                </c:pt>
                <c:pt idx="78">
                  <c:v>08:43</c:v>
                </c:pt>
                <c:pt idx="79">
                  <c:v>09:02</c:v>
                </c:pt>
                <c:pt idx="80">
                  <c:v>09:21</c:v>
                </c:pt>
                <c:pt idx="81">
                  <c:v>09:40</c:v>
                </c:pt>
                <c:pt idx="82">
                  <c:v>09:59</c:v>
                </c:pt>
                <c:pt idx="83">
                  <c:v>10:18</c:v>
                </c:pt>
                <c:pt idx="84">
                  <c:v>10:37</c:v>
                </c:pt>
                <c:pt idx="85">
                  <c:v>10:56</c:v>
                </c:pt>
                <c:pt idx="86">
                  <c:v>11:15</c:v>
                </c:pt>
                <c:pt idx="87">
                  <c:v>11:34</c:v>
                </c:pt>
                <c:pt idx="88">
                  <c:v>11:53</c:v>
                </c:pt>
                <c:pt idx="89">
                  <c:v>12:12</c:v>
                </c:pt>
                <c:pt idx="90">
                  <c:v>12:31</c:v>
                </c:pt>
                <c:pt idx="91">
                  <c:v>12:50</c:v>
                </c:pt>
                <c:pt idx="92">
                  <c:v>13:09</c:v>
                </c:pt>
                <c:pt idx="93">
                  <c:v>13:28</c:v>
                </c:pt>
                <c:pt idx="94">
                  <c:v>13:47</c:v>
                </c:pt>
                <c:pt idx="95">
                  <c:v>14:06</c:v>
                </c:pt>
                <c:pt idx="96">
                  <c:v>14:25</c:v>
                </c:pt>
                <c:pt idx="97">
                  <c:v>14:44</c:v>
                </c:pt>
                <c:pt idx="98">
                  <c:v>15:03</c:v>
                </c:pt>
                <c:pt idx="99">
                  <c:v>15:22</c:v>
                </c:pt>
                <c:pt idx="100">
                  <c:v>15:41</c:v>
                </c:pt>
                <c:pt idx="101">
                  <c:v>16:00</c:v>
                </c:pt>
                <c:pt idx="102">
                  <c:v>16:19</c:v>
                </c:pt>
                <c:pt idx="103">
                  <c:v>16:38</c:v>
                </c:pt>
                <c:pt idx="104">
                  <c:v>16:57</c:v>
                </c:pt>
                <c:pt idx="105">
                  <c:v>17:16</c:v>
                </c:pt>
                <c:pt idx="106">
                  <c:v>17:35</c:v>
                </c:pt>
                <c:pt idx="107">
                  <c:v>17:54</c:v>
                </c:pt>
                <c:pt idx="108">
                  <c:v>18:13</c:v>
                </c:pt>
                <c:pt idx="109">
                  <c:v>18:32</c:v>
                </c:pt>
                <c:pt idx="110">
                  <c:v>18:51</c:v>
                </c:pt>
                <c:pt idx="111">
                  <c:v>19:10</c:v>
                </c:pt>
                <c:pt idx="112">
                  <c:v>19:29</c:v>
                </c:pt>
                <c:pt idx="113">
                  <c:v>19:48</c:v>
                </c:pt>
                <c:pt idx="114">
                  <c:v>20:07</c:v>
                </c:pt>
                <c:pt idx="115">
                  <c:v>20:26</c:v>
                </c:pt>
                <c:pt idx="116">
                  <c:v>20:45</c:v>
                </c:pt>
                <c:pt idx="117">
                  <c:v>21:04</c:v>
                </c:pt>
                <c:pt idx="118">
                  <c:v>21:23</c:v>
                </c:pt>
                <c:pt idx="119">
                  <c:v>21:42</c:v>
                </c:pt>
                <c:pt idx="120">
                  <c:v>22:01</c:v>
                </c:pt>
                <c:pt idx="121">
                  <c:v>22:20</c:v>
                </c:pt>
                <c:pt idx="122">
                  <c:v>22:39</c:v>
                </c:pt>
                <c:pt idx="123">
                  <c:v>22:58</c:v>
                </c:pt>
                <c:pt idx="124">
                  <c:v>23:17</c:v>
                </c:pt>
                <c:pt idx="125">
                  <c:v>23:36</c:v>
                </c:pt>
                <c:pt idx="126">
                  <c:v>23:55</c:v>
                </c:pt>
                <c:pt idx="127">
                  <c:v>00:14</c:v>
                </c:pt>
                <c:pt idx="128">
                  <c:v>00:33</c:v>
                </c:pt>
                <c:pt idx="129">
                  <c:v>00:52</c:v>
                </c:pt>
                <c:pt idx="130">
                  <c:v>01:11</c:v>
                </c:pt>
                <c:pt idx="131">
                  <c:v>01:30</c:v>
                </c:pt>
                <c:pt idx="132">
                  <c:v>01:49</c:v>
                </c:pt>
                <c:pt idx="133">
                  <c:v>02:08</c:v>
                </c:pt>
                <c:pt idx="134">
                  <c:v>02:27</c:v>
                </c:pt>
                <c:pt idx="135">
                  <c:v>02:46</c:v>
                </c:pt>
                <c:pt idx="136">
                  <c:v>03:05</c:v>
                </c:pt>
                <c:pt idx="137">
                  <c:v>03:24</c:v>
                </c:pt>
                <c:pt idx="138">
                  <c:v>03:43</c:v>
                </c:pt>
                <c:pt idx="139">
                  <c:v>04:02</c:v>
                </c:pt>
                <c:pt idx="140">
                  <c:v>04:21</c:v>
                </c:pt>
                <c:pt idx="141">
                  <c:v>04:40</c:v>
                </c:pt>
                <c:pt idx="142">
                  <c:v>04:59</c:v>
                </c:pt>
                <c:pt idx="143">
                  <c:v>05:18</c:v>
                </c:pt>
                <c:pt idx="144">
                  <c:v>05:37</c:v>
                </c:pt>
                <c:pt idx="145">
                  <c:v>05:56</c:v>
                </c:pt>
                <c:pt idx="146">
                  <c:v>06:15</c:v>
                </c:pt>
                <c:pt idx="147">
                  <c:v>06:34</c:v>
                </c:pt>
                <c:pt idx="148">
                  <c:v>06:53</c:v>
                </c:pt>
                <c:pt idx="149">
                  <c:v>07:12</c:v>
                </c:pt>
                <c:pt idx="150">
                  <c:v>07:31</c:v>
                </c:pt>
                <c:pt idx="151">
                  <c:v>07:50</c:v>
                </c:pt>
                <c:pt idx="152">
                  <c:v>08:09</c:v>
                </c:pt>
                <c:pt idx="153">
                  <c:v>08:28</c:v>
                </c:pt>
                <c:pt idx="154">
                  <c:v>08:47</c:v>
                </c:pt>
                <c:pt idx="155">
                  <c:v>09:06</c:v>
                </c:pt>
                <c:pt idx="156">
                  <c:v>09:25</c:v>
                </c:pt>
                <c:pt idx="157">
                  <c:v>09:44</c:v>
                </c:pt>
                <c:pt idx="158">
                  <c:v>10:03</c:v>
                </c:pt>
                <c:pt idx="159">
                  <c:v>10:22</c:v>
                </c:pt>
                <c:pt idx="160">
                  <c:v>10:41</c:v>
                </c:pt>
                <c:pt idx="161">
                  <c:v>11:00</c:v>
                </c:pt>
                <c:pt idx="162">
                  <c:v>11:19</c:v>
                </c:pt>
                <c:pt idx="163">
                  <c:v>11:38</c:v>
                </c:pt>
                <c:pt idx="164">
                  <c:v>11:57</c:v>
                </c:pt>
                <c:pt idx="165">
                  <c:v>12:16</c:v>
                </c:pt>
                <c:pt idx="166">
                  <c:v>12:35</c:v>
                </c:pt>
                <c:pt idx="167">
                  <c:v>12:54</c:v>
                </c:pt>
                <c:pt idx="168">
                  <c:v>13:13</c:v>
                </c:pt>
                <c:pt idx="169">
                  <c:v>13:32</c:v>
                </c:pt>
                <c:pt idx="170">
                  <c:v>13:51</c:v>
                </c:pt>
                <c:pt idx="171">
                  <c:v>14:10</c:v>
                </c:pt>
                <c:pt idx="172">
                  <c:v>14:29</c:v>
                </c:pt>
                <c:pt idx="173">
                  <c:v>14:48</c:v>
                </c:pt>
                <c:pt idx="174">
                  <c:v>15:07</c:v>
                </c:pt>
                <c:pt idx="175">
                  <c:v>15:26</c:v>
                </c:pt>
                <c:pt idx="176">
                  <c:v>15:45</c:v>
                </c:pt>
                <c:pt idx="177">
                  <c:v>16:04</c:v>
                </c:pt>
                <c:pt idx="178">
                  <c:v>16:23</c:v>
                </c:pt>
                <c:pt idx="179">
                  <c:v>16:42</c:v>
                </c:pt>
                <c:pt idx="180">
                  <c:v>17:01</c:v>
                </c:pt>
                <c:pt idx="181">
                  <c:v>17:20</c:v>
                </c:pt>
                <c:pt idx="182">
                  <c:v>17:39</c:v>
                </c:pt>
                <c:pt idx="183">
                  <c:v>17:58</c:v>
                </c:pt>
                <c:pt idx="184">
                  <c:v>18:17</c:v>
                </c:pt>
                <c:pt idx="185">
                  <c:v>18:36</c:v>
                </c:pt>
                <c:pt idx="186">
                  <c:v>18:55</c:v>
                </c:pt>
                <c:pt idx="187">
                  <c:v>19:14</c:v>
                </c:pt>
                <c:pt idx="188">
                  <c:v>19:33</c:v>
                </c:pt>
                <c:pt idx="189">
                  <c:v>19:52</c:v>
                </c:pt>
                <c:pt idx="190">
                  <c:v>20:11</c:v>
                </c:pt>
                <c:pt idx="191">
                  <c:v>20:30</c:v>
                </c:pt>
                <c:pt idx="192">
                  <c:v>20:49</c:v>
                </c:pt>
                <c:pt idx="193">
                  <c:v>21:08</c:v>
                </c:pt>
                <c:pt idx="194">
                  <c:v>21:27</c:v>
                </c:pt>
                <c:pt idx="195">
                  <c:v>21:46</c:v>
                </c:pt>
                <c:pt idx="196">
                  <c:v>22:05</c:v>
                </c:pt>
                <c:pt idx="197">
                  <c:v>22:24</c:v>
                </c:pt>
                <c:pt idx="198">
                  <c:v>22:43</c:v>
                </c:pt>
                <c:pt idx="199">
                  <c:v>23:02</c:v>
                </c:pt>
                <c:pt idx="200">
                  <c:v>23:21</c:v>
                </c:pt>
                <c:pt idx="201">
                  <c:v>23:40</c:v>
                </c:pt>
                <c:pt idx="202">
                  <c:v>23:59</c:v>
                </c:pt>
                <c:pt idx="203">
                  <c:v>00:18</c:v>
                </c:pt>
                <c:pt idx="204">
                  <c:v>00:37</c:v>
                </c:pt>
                <c:pt idx="205">
                  <c:v>00:56</c:v>
                </c:pt>
                <c:pt idx="206">
                  <c:v>01:15</c:v>
                </c:pt>
                <c:pt idx="207">
                  <c:v>01:34</c:v>
                </c:pt>
                <c:pt idx="208">
                  <c:v>01:53</c:v>
                </c:pt>
                <c:pt idx="209">
                  <c:v>02:12</c:v>
                </c:pt>
                <c:pt idx="210">
                  <c:v>02:31</c:v>
                </c:pt>
                <c:pt idx="211">
                  <c:v>02:50</c:v>
                </c:pt>
                <c:pt idx="212">
                  <c:v>03:09</c:v>
                </c:pt>
                <c:pt idx="213">
                  <c:v>03:28</c:v>
                </c:pt>
                <c:pt idx="214">
                  <c:v>03:47</c:v>
                </c:pt>
                <c:pt idx="215">
                  <c:v>04:06</c:v>
                </c:pt>
                <c:pt idx="216">
                  <c:v>04:25</c:v>
                </c:pt>
                <c:pt idx="217">
                  <c:v>04:44</c:v>
                </c:pt>
                <c:pt idx="218">
                  <c:v>05:03</c:v>
                </c:pt>
                <c:pt idx="219">
                  <c:v>05:22</c:v>
                </c:pt>
                <c:pt idx="220">
                  <c:v>05:41</c:v>
                </c:pt>
                <c:pt idx="221">
                  <c:v>06:00</c:v>
                </c:pt>
                <c:pt idx="222">
                  <c:v>06:19</c:v>
                </c:pt>
                <c:pt idx="223">
                  <c:v>06:38</c:v>
                </c:pt>
                <c:pt idx="224">
                  <c:v>06:57</c:v>
                </c:pt>
                <c:pt idx="225">
                  <c:v>07:16</c:v>
                </c:pt>
                <c:pt idx="226">
                  <c:v>07:35</c:v>
                </c:pt>
                <c:pt idx="227">
                  <c:v>07:54</c:v>
                </c:pt>
                <c:pt idx="228">
                  <c:v>08:13</c:v>
                </c:pt>
                <c:pt idx="229">
                  <c:v>08:32</c:v>
                </c:pt>
                <c:pt idx="230">
                  <c:v>08:51</c:v>
                </c:pt>
                <c:pt idx="231">
                  <c:v>09:10</c:v>
                </c:pt>
                <c:pt idx="232">
                  <c:v>09:29</c:v>
                </c:pt>
                <c:pt idx="233">
                  <c:v>09:48</c:v>
                </c:pt>
                <c:pt idx="234">
                  <c:v>10:07</c:v>
                </c:pt>
                <c:pt idx="235">
                  <c:v>10:26</c:v>
                </c:pt>
                <c:pt idx="236">
                  <c:v>10:45</c:v>
                </c:pt>
                <c:pt idx="237">
                  <c:v>11:04</c:v>
                </c:pt>
                <c:pt idx="238">
                  <c:v>11:23</c:v>
                </c:pt>
                <c:pt idx="239">
                  <c:v>11:42</c:v>
                </c:pt>
                <c:pt idx="240">
                  <c:v>12:01</c:v>
                </c:pt>
                <c:pt idx="241">
                  <c:v>12:20</c:v>
                </c:pt>
                <c:pt idx="242">
                  <c:v>12:39</c:v>
                </c:pt>
                <c:pt idx="243">
                  <c:v>12:58</c:v>
                </c:pt>
                <c:pt idx="244">
                  <c:v>13:17</c:v>
                </c:pt>
                <c:pt idx="245">
                  <c:v>13:36</c:v>
                </c:pt>
                <c:pt idx="246">
                  <c:v>13:55</c:v>
                </c:pt>
                <c:pt idx="247">
                  <c:v>14:14</c:v>
                </c:pt>
                <c:pt idx="248">
                  <c:v>14:33</c:v>
                </c:pt>
                <c:pt idx="249">
                  <c:v>14:52</c:v>
                </c:pt>
                <c:pt idx="250">
                  <c:v>15:11</c:v>
                </c:pt>
                <c:pt idx="251">
                  <c:v>15:30</c:v>
                </c:pt>
                <c:pt idx="252">
                  <c:v>15:49</c:v>
                </c:pt>
                <c:pt idx="253">
                  <c:v>16:08</c:v>
                </c:pt>
                <c:pt idx="254">
                  <c:v>16:27</c:v>
                </c:pt>
                <c:pt idx="255">
                  <c:v>16:46</c:v>
                </c:pt>
                <c:pt idx="256">
                  <c:v>17:05</c:v>
                </c:pt>
                <c:pt idx="257">
                  <c:v>17:24</c:v>
                </c:pt>
                <c:pt idx="258">
                  <c:v>17:43</c:v>
                </c:pt>
                <c:pt idx="259">
                  <c:v>18:02</c:v>
                </c:pt>
                <c:pt idx="260">
                  <c:v>18:21</c:v>
                </c:pt>
                <c:pt idx="261">
                  <c:v>18:40</c:v>
                </c:pt>
                <c:pt idx="262">
                  <c:v>18:59</c:v>
                </c:pt>
                <c:pt idx="263">
                  <c:v>19:18</c:v>
                </c:pt>
                <c:pt idx="264">
                  <c:v>19:37</c:v>
                </c:pt>
                <c:pt idx="265">
                  <c:v>19:56</c:v>
                </c:pt>
                <c:pt idx="266">
                  <c:v>20:15</c:v>
                </c:pt>
                <c:pt idx="267">
                  <c:v>20:34</c:v>
                </c:pt>
                <c:pt idx="268">
                  <c:v>20:53</c:v>
                </c:pt>
                <c:pt idx="269">
                  <c:v>21:12</c:v>
                </c:pt>
                <c:pt idx="270">
                  <c:v>21:31</c:v>
                </c:pt>
                <c:pt idx="271">
                  <c:v>21:50</c:v>
                </c:pt>
                <c:pt idx="272">
                  <c:v>22:09</c:v>
                </c:pt>
                <c:pt idx="273">
                  <c:v>22:28</c:v>
                </c:pt>
                <c:pt idx="274">
                  <c:v>22:47</c:v>
                </c:pt>
                <c:pt idx="275">
                  <c:v>23:06</c:v>
                </c:pt>
                <c:pt idx="276">
                  <c:v>23:25</c:v>
                </c:pt>
                <c:pt idx="277">
                  <c:v>23:44</c:v>
                </c:pt>
                <c:pt idx="278">
                  <c:v>00:03</c:v>
                </c:pt>
                <c:pt idx="279">
                  <c:v>00:22</c:v>
                </c:pt>
                <c:pt idx="280">
                  <c:v>00:41</c:v>
                </c:pt>
                <c:pt idx="281">
                  <c:v>01:00</c:v>
                </c:pt>
                <c:pt idx="282">
                  <c:v>01:19</c:v>
                </c:pt>
                <c:pt idx="283">
                  <c:v>01:38</c:v>
                </c:pt>
                <c:pt idx="284">
                  <c:v>01:57</c:v>
                </c:pt>
                <c:pt idx="285">
                  <c:v>02:16</c:v>
                </c:pt>
                <c:pt idx="286">
                  <c:v>02:35</c:v>
                </c:pt>
                <c:pt idx="287">
                  <c:v>02:54</c:v>
                </c:pt>
                <c:pt idx="288">
                  <c:v>03:13</c:v>
                </c:pt>
                <c:pt idx="289">
                  <c:v>03:32</c:v>
                </c:pt>
                <c:pt idx="290">
                  <c:v>03:51</c:v>
                </c:pt>
                <c:pt idx="291">
                  <c:v>04:10</c:v>
                </c:pt>
                <c:pt idx="292">
                  <c:v>04:29</c:v>
                </c:pt>
                <c:pt idx="293">
                  <c:v>04:48</c:v>
                </c:pt>
                <c:pt idx="294">
                  <c:v>05:07</c:v>
                </c:pt>
                <c:pt idx="295">
                  <c:v>05:26</c:v>
                </c:pt>
                <c:pt idx="296">
                  <c:v>05:45</c:v>
                </c:pt>
                <c:pt idx="297">
                  <c:v>06:04</c:v>
                </c:pt>
                <c:pt idx="298">
                  <c:v>06:23</c:v>
                </c:pt>
                <c:pt idx="299">
                  <c:v>06:42</c:v>
                </c:pt>
                <c:pt idx="300">
                  <c:v>07:01</c:v>
                </c:pt>
                <c:pt idx="301">
                  <c:v>07:20</c:v>
                </c:pt>
                <c:pt idx="302">
                  <c:v>07:39</c:v>
                </c:pt>
                <c:pt idx="303">
                  <c:v>07:58</c:v>
                </c:pt>
                <c:pt idx="304">
                  <c:v>08:17</c:v>
                </c:pt>
                <c:pt idx="305">
                  <c:v>08:36</c:v>
                </c:pt>
                <c:pt idx="306">
                  <c:v>08:55</c:v>
                </c:pt>
                <c:pt idx="307">
                  <c:v>09:14</c:v>
                </c:pt>
                <c:pt idx="308">
                  <c:v>09:33</c:v>
                </c:pt>
                <c:pt idx="309">
                  <c:v>09:52</c:v>
                </c:pt>
                <c:pt idx="310">
                  <c:v>10:11</c:v>
                </c:pt>
                <c:pt idx="311">
                  <c:v>10:30</c:v>
                </c:pt>
                <c:pt idx="312">
                  <c:v>10:49</c:v>
                </c:pt>
                <c:pt idx="313">
                  <c:v>11:08</c:v>
                </c:pt>
                <c:pt idx="314">
                  <c:v>11:27</c:v>
                </c:pt>
                <c:pt idx="315">
                  <c:v>11:46</c:v>
                </c:pt>
                <c:pt idx="316">
                  <c:v>12:05</c:v>
                </c:pt>
                <c:pt idx="317">
                  <c:v>12:24</c:v>
                </c:pt>
                <c:pt idx="318">
                  <c:v>12:43</c:v>
                </c:pt>
                <c:pt idx="319">
                  <c:v>13:02</c:v>
                </c:pt>
                <c:pt idx="320">
                  <c:v>13:21</c:v>
                </c:pt>
                <c:pt idx="321">
                  <c:v>13:40</c:v>
                </c:pt>
                <c:pt idx="322">
                  <c:v>13:59</c:v>
                </c:pt>
                <c:pt idx="323">
                  <c:v>14:18</c:v>
                </c:pt>
                <c:pt idx="324">
                  <c:v>14:37</c:v>
                </c:pt>
                <c:pt idx="325">
                  <c:v>14:56</c:v>
                </c:pt>
                <c:pt idx="326">
                  <c:v>15:15</c:v>
                </c:pt>
                <c:pt idx="327">
                  <c:v>15:34</c:v>
                </c:pt>
                <c:pt idx="328">
                  <c:v>15:53</c:v>
                </c:pt>
                <c:pt idx="329">
                  <c:v>16:12</c:v>
                </c:pt>
              </c:strCache>
            </c:strRef>
          </c:cat>
          <c:val>
            <c:numRef>
              <c:f>Sheet1!$H$2:$H$331</c:f>
              <c:numCache>
                <c:formatCode>General</c:formatCode>
                <c:ptCount val="330"/>
                <c:pt idx="0">
                  <c:v>0</c:v>
                </c:pt>
                <c:pt idx="2">
                  <c:v>0.39406224699999998</c:v>
                </c:pt>
                <c:pt idx="3">
                  <c:v>0.43584326299999998</c:v>
                </c:pt>
                <c:pt idx="4">
                  <c:v>0.47229207499999998</c:v>
                </c:pt>
                <c:pt idx="5">
                  <c:v>0.49477300299999999</c:v>
                </c:pt>
                <c:pt idx="6">
                  <c:v>0.49464690900000002</c:v>
                </c:pt>
                <c:pt idx="7">
                  <c:v>0.543490892</c:v>
                </c:pt>
                <c:pt idx="8">
                  <c:v>0.55721177099999997</c:v>
                </c:pt>
                <c:pt idx="9">
                  <c:v>0.57324724500000002</c:v>
                </c:pt>
                <c:pt idx="10">
                  <c:v>0.56016719699999995</c:v>
                </c:pt>
                <c:pt idx="11">
                  <c:v>0.55980618999999998</c:v>
                </c:pt>
                <c:pt idx="12">
                  <c:v>0.56609186700000003</c:v>
                </c:pt>
                <c:pt idx="13">
                  <c:v>0.52909377000000002</c:v>
                </c:pt>
                <c:pt idx="14">
                  <c:v>0.48198487000000001</c:v>
                </c:pt>
                <c:pt idx="15">
                  <c:v>0.45531867300000001</c:v>
                </c:pt>
                <c:pt idx="16">
                  <c:v>0.50209074799999998</c:v>
                </c:pt>
                <c:pt idx="17">
                  <c:v>0.46995761699999999</c:v>
                </c:pt>
                <c:pt idx="18">
                  <c:v>0.43343539399999997</c:v>
                </c:pt>
                <c:pt idx="19">
                  <c:v>0.43302343100000001</c:v>
                </c:pt>
                <c:pt idx="20">
                  <c:v>0.38952719699999999</c:v>
                </c:pt>
                <c:pt idx="21">
                  <c:v>0.36526973200000001</c:v>
                </c:pt>
                <c:pt idx="22">
                  <c:v>0.32406304699999999</c:v>
                </c:pt>
                <c:pt idx="23">
                  <c:v>0.27683928000000002</c:v>
                </c:pt>
                <c:pt idx="24">
                  <c:v>0.230612171</c:v>
                </c:pt>
                <c:pt idx="25">
                  <c:v>0.18438506199999999</c:v>
                </c:pt>
                <c:pt idx="26">
                  <c:v>0.13354085600000001</c:v>
                </c:pt>
                <c:pt idx="27">
                  <c:v>0</c:v>
                </c:pt>
                <c:pt idx="28">
                  <c:v>5.6044529000000003E-2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0.37443569799999998</c:v>
                </c:pt>
                <c:pt idx="78">
                  <c:v>0.406700968</c:v>
                </c:pt>
                <c:pt idx="79">
                  <c:v>0.44234485400000001</c:v>
                </c:pt>
                <c:pt idx="80">
                  <c:v>0.47729695300000002</c:v>
                </c:pt>
                <c:pt idx="81">
                  <c:v>0.49835112399999998</c:v>
                </c:pt>
                <c:pt idx="82">
                  <c:v>0.51339253100000004</c:v>
                </c:pt>
                <c:pt idx="83">
                  <c:v>0.54964529399999995</c:v>
                </c:pt>
                <c:pt idx="84">
                  <c:v>0.50361250700000004</c:v>
                </c:pt>
                <c:pt idx="85">
                  <c:v>0.54443054800000001</c:v>
                </c:pt>
                <c:pt idx="86">
                  <c:v>0.49538533400000001</c:v>
                </c:pt>
                <c:pt idx="87">
                  <c:v>0.46102483799999999</c:v>
                </c:pt>
                <c:pt idx="88">
                  <c:v>0.54418354300000005</c:v>
                </c:pt>
                <c:pt idx="89">
                  <c:v>0.47006730099999999</c:v>
                </c:pt>
                <c:pt idx="90">
                  <c:v>0.459287165</c:v>
                </c:pt>
                <c:pt idx="91">
                  <c:v>0.50429565799999998</c:v>
                </c:pt>
                <c:pt idx="92">
                  <c:v>0.478565662</c:v>
                </c:pt>
                <c:pt idx="93">
                  <c:v>0.44357037999999999</c:v>
                </c:pt>
                <c:pt idx="94">
                  <c:v>0.456325694</c:v>
                </c:pt>
                <c:pt idx="95">
                  <c:v>0.40245351499999998</c:v>
                </c:pt>
                <c:pt idx="96">
                  <c:v>0.37875310699999998</c:v>
                </c:pt>
                <c:pt idx="97">
                  <c:v>0.33460826900000001</c:v>
                </c:pt>
                <c:pt idx="98">
                  <c:v>0.308755634</c:v>
                </c:pt>
                <c:pt idx="99">
                  <c:v>0.251576521</c:v>
                </c:pt>
                <c:pt idx="100">
                  <c:v>0.12578826100000001</c:v>
                </c:pt>
                <c:pt idx="101">
                  <c:v>0.16088070400000001</c:v>
                </c:pt>
                <c:pt idx="102">
                  <c:v>0.12419870500000001</c:v>
                </c:pt>
                <c:pt idx="103">
                  <c:v>0</c:v>
                </c:pt>
                <c:pt idx="104">
                  <c:v>4.4903386000000003E-2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0.293981096</c:v>
                </c:pt>
                <c:pt idx="152">
                  <c:v>0.33151465800000002</c:v>
                </c:pt>
                <c:pt idx="153">
                  <c:v>0.36418325499999998</c:v>
                </c:pt>
                <c:pt idx="154">
                  <c:v>0.39030362299999999</c:v>
                </c:pt>
                <c:pt idx="155">
                  <c:v>0.442041711</c:v>
                </c:pt>
                <c:pt idx="156">
                  <c:v>0.46554261499999999</c:v>
                </c:pt>
                <c:pt idx="157">
                  <c:v>0.495822343</c:v>
                </c:pt>
                <c:pt idx="158">
                  <c:v>0.51591181100000005</c:v>
                </c:pt>
                <c:pt idx="159">
                  <c:v>0.523212283</c:v>
                </c:pt>
                <c:pt idx="160">
                  <c:v>0.53157073200000005</c:v>
                </c:pt>
                <c:pt idx="161">
                  <c:v>0.537722543</c:v>
                </c:pt>
                <c:pt idx="162">
                  <c:v>0.568516146</c:v>
                </c:pt>
                <c:pt idx="163">
                  <c:v>0.53427569799999997</c:v>
                </c:pt>
                <c:pt idx="164">
                  <c:v>0.501557009</c:v>
                </c:pt>
                <c:pt idx="165">
                  <c:v>0.52311728099999999</c:v>
                </c:pt>
                <c:pt idx="166">
                  <c:v>0.509741</c:v>
                </c:pt>
                <c:pt idx="167">
                  <c:v>0.49345420200000001</c:v>
                </c:pt>
                <c:pt idx="168">
                  <c:v>0.48382445400000001</c:v>
                </c:pt>
                <c:pt idx="169">
                  <c:v>0.45228638100000002</c:v>
                </c:pt>
                <c:pt idx="170">
                  <c:v>0.45201519400000001</c:v>
                </c:pt>
                <c:pt idx="171">
                  <c:v>0.409069972</c:v>
                </c:pt>
                <c:pt idx="172">
                  <c:v>0.36467812900000002</c:v>
                </c:pt>
                <c:pt idx="173">
                  <c:v>0.32932529399999999</c:v>
                </c:pt>
                <c:pt idx="174">
                  <c:v>0.315862647</c:v>
                </c:pt>
                <c:pt idx="175">
                  <c:v>0.25852548600000003</c:v>
                </c:pt>
                <c:pt idx="176">
                  <c:v>0.216031955</c:v>
                </c:pt>
                <c:pt idx="177">
                  <c:v>0.173538425</c:v>
                </c:pt>
                <c:pt idx="178">
                  <c:v>0.117729932</c:v>
                </c:pt>
                <c:pt idx="179">
                  <c:v>1.3890069999999999E-2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0.24573389800000001</c:v>
                </c:pt>
                <c:pt idx="230">
                  <c:v>0.34905375399999999</c:v>
                </c:pt>
                <c:pt idx="231">
                  <c:v>0.37541162700000003</c:v>
                </c:pt>
                <c:pt idx="232">
                  <c:v>0.26876497399999999</c:v>
                </c:pt>
                <c:pt idx="233">
                  <c:v>0.36757223500000002</c:v>
                </c:pt>
                <c:pt idx="234">
                  <c:v>0.45049257100000001</c:v>
                </c:pt>
                <c:pt idx="235">
                  <c:v>0.46050491799999999</c:v>
                </c:pt>
                <c:pt idx="236">
                  <c:v>0.458428693</c:v>
                </c:pt>
                <c:pt idx="237">
                  <c:v>0.55882853300000002</c:v>
                </c:pt>
                <c:pt idx="238">
                  <c:v>0.43285933599999998</c:v>
                </c:pt>
                <c:pt idx="239">
                  <c:v>0.54219972800000005</c:v>
                </c:pt>
                <c:pt idx="240">
                  <c:v>0.55318368699999998</c:v>
                </c:pt>
                <c:pt idx="241">
                  <c:v>0.21849423400000001</c:v>
                </c:pt>
                <c:pt idx="242">
                  <c:v>0.14113324299999999</c:v>
                </c:pt>
                <c:pt idx="243">
                  <c:v>7.1704226999999995E-2</c:v>
                </c:pt>
                <c:pt idx="244">
                  <c:v>0.13225141900000001</c:v>
                </c:pt>
                <c:pt idx="245">
                  <c:v>0.46076833299999997</c:v>
                </c:pt>
                <c:pt idx="246">
                  <c:v>0.474842447</c:v>
                </c:pt>
                <c:pt idx="247">
                  <c:v>0.391985158</c:v>
                </c:pt>
                <c:pt idx="248">
                  <c:v>9.0187125000000007E-2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0.209198721</c:v>
                </c:pt>
                <c:pt idx="304">
                  <c:v>9.1142326999999995E-2</c:v>
                </c:pt>
                <c:pt idx="305">
                  <c:v>0.40158036000000003</c:v>
                </c:pt>
                <c:pt idx="306">
                  <c:v>0.401776841</c:v>
                </c:pt>
                <c:pt idx="307">
                  <c:v>0.40197332299999999</c:v>
                </c:pt>
                <c:pt idx="308">
                  <c:v>0.47604206300000002</c:v>
                </c:pt>
                <c:pt idx="309">
                  <c:v>0.46644858900000002</c:v>
                </c:pt>
                <c:pt idx="310">
                  <c:v>0.49465900000000002</c:v>
                </c:pt>
                <c:pt idx="311">
                  <c:v>0.48043892799999999</c:v>
                </c:pt>
                <c:pt idx="312">
                  <c:v>0.53507889600000003</c:v>
                </c:pt>
                <c:pt idx="313">
                  <c:v>0.56885728899999999</c:v>
                </c:pt>
                <c:pt idx="314">
                  <c:v>0.546862599</c:v>
                </c:pt>
                <c:pt idx="315">
                  <c:v>0.52716523000000004</c:v>
                </c:pt>
                <c:pt idx="316">
                  <c:v>0.50305976799999996</c:v>
                </c:pt>
                <c:pt idx="317">
                  <c:v>0.50718112800000004</c:v>
                </c:pt>
                <c:pt idx="318">
                  <c:v>0.14786197500000001</c:v>
                </c:pt>
                <c:pt idx="319">
                  <c:v>0.411328429</c:v>
                </c:pt>
                <c:pt idx="320">
                  <c:v>0.437183655</c:v>
                </c:pt>
                <c:pt idx="321">
                  <c:v>0.51802776500000003</c:v>
                </c:pt>
                <c:pt idx="322">
                  <c:v>0.50477844100000002</c:v>
                </c:pt>
                <c:pt idx="323">
                  <c:v>0.38972324699999999</c:v>
                </c:pt>
                <c:pt idx="324">
                  <c:v>0.32516507</c:v>
                </c:pt>
                <c:pt idx="325">
                  <c:v>0.301566573</c:v>
                </c:pt>
                <c:pt idx="326">
                  <c:v>0.209913395</c:v>
                </c:pt>
                <c:pt idx="327">
                  <c:v>0.118260216</c:v>
                </c:pt>
                <c:pt idx="328">
                  <c:v>0.22035368299999999</c:v>
                </c:pt>
                <c:pt idx="329">
                  <c:v>0.16432841300000001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94-42E3-8CC3-BE511D8CDD29}"/>
            </c:ext>
          </c:extLst>
        </c:ser>
        <c:ser>
          <c:idx val="9"/>
          <c:order val="4"/>
          <c:tx>
            <c:strRef>
              <c:f>Sheet1!$L$2</c:f>
              <c:strCache>
                <c:ptCount val="1"/>
                <c:pt idx="0">
                  <c:v>grassland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Sheet1!$B$2:$B$331</c:f>
              <c:strCache>
                <c:ptCount val="330"/>
                <c:pt idx="2">
                  <c:v>08:39:00</c:v>
                </c:pt>
                <c:pt idx="3">
                  <c:v>08:58:00</c:v>
                </c:pt>
                <c:pt idx="4">
                  <c:v>09:17</c:v>
                </c:pt>
                <c:pt idx="5">
                  <c:v>09:36</c:v>
                </c:pt>
                <c:pt idx="6">
                  <c:v>09:55</c:v>
                </c:pt>
                <c:pt idx="7">
                  <c:v>10:14</c:v>
                </c:pt>
                <c:pt idx="8">
                  <c:v>10:33</c:v>
                </c:pt>
                <c:pt idx="9">
                  <c:v>10:52</c:v>
                </c:pt>
                <c:pt idx="10">
                  <c:v>11:11</c:v>
                </c:pt>
                <c:pt idx="11">
                  <c:v>11:30</c:v>
                </c:pt>
                <c:pt idx="12">
                  <c:v>11:49</c:v>
                </c:pt>
                <c:pt idx="13">
                  <c:v>12:08</c:v>
                </c:pt>
                <c:pt idx="14">
                  <c:v>12:27</c:v>
                </c:pt>
                <c:pt idx="15">
                  <c:v>12:46</c:v>
                </c:pt>
                <c:pt idx="16">
                  <c:v>13:05</c:v>
                </c:pt>
                <c:pt idx="17">
                  <c:v>13:24</c:v>
                </c:pt>
                <c:pt idx="18">
                  <c:v>13:43</c:v>
                </c:pt>
                <c:pt idx="19">
                  <c:v>14:02</c:v>
                </c:pt>
                <c:pt idx="20">
                  <c:v>14:21</c:v>
                </c:pt>
                <c:pt idx="21">
                  <c:v>14:40</c:v>
                </c:pt>
                <c:pt idx="22">
                  <c:v>14:59</c:v>
                </c:pt>
                <c:pt idx="23">
                  <c:v>15:18</c:v>
                </c:pt>
                <c:pt idx="24">
                  <c:v>15:37</c:v>
                </c:pt>
                <c:pt idx="25">
                  <c:v>15:56</c:v>
                </c:pt>
                <c:pt idx="26">
                  <c:v>16:15</c:v>
                </c:pt>
                <c:pt idx="27">
                  <c:v>16:34</c:v>
                </c:pt>
                <c:pt idx="28">
                  <c:v>16:53</c:v>
                </c:pt>
                <c:pt idx="29">
                  <c:v>17:12</c:v>
                </c:pt>
                <c:pt idx="30">
                  <c:v>17:31</c:v>
                </c:pt>
                <c:pt idx="31">
                  <c:v>17:50</c:v>
                </c:pt>
                <c:pt idx="32">
                  <c:v>18:09</c:v>
                </c:pt>
                <c:pt idx="33">
                  <c:v>18:28</c:v>
                </c:pt>
                <c:pt idx="34">
                  <c:v>18:47</c:v>
                </c:pt>
                <c:pt idx="35">
                  <c:v>19:06</c:v>
                </c:pt>
                <c:pt idx="36">
                  <c:v>19:25</c:v>
                </c:pt>
                <c:pt idx="37">
                  <c:v>19:44</c:v>
                </c:pt>
                <c:pt idx="38">
                  <c:v>20:03</c:v>
                </c:pt>
                <c:pt idx="39">
                  <c:v>20:22</c:v>
                </c:pt>
                <c:pt idx="40">
                  <c:v>20:41</c:v>
                </c:pt>
                <c:pt idx="41">
                  <c:v>21:00</c:v>
                </c:pt>
                <c:pt idx="42">
                  <c:v>21:19</c:v>
                </c:pt>
                <c:pt idx="43">
                  <c:v>21:38</c:v>
                </c:pt>
                <c:pt idx="44">
                  <c:v>21:57</c:v>
                </c:pt>
                <c:pt idx="45">
                  <c:v>22:16</c:v>
                </c:pt>
                <c:pt idx="46">
                  <c:v>22:35</c:v>
                </c:pt>
                <c:pt idx="47">
                  <c:v>22:54</c:v>
                </c:pt>
                <c:pt idx="48">
                  <c:v>23:13</c:v>
                </c:pt>
                <c:pt idx="49">
                  <c:v>23:32</c:v>
                </c:pt>
                <c:pt idx="50">
                  <c:v>23:51</c:v>
                </c:pt>
                <c:pt idx="51">
                  <c:v>00:10</c:v>
                </c:pt>
                <c:pt idx="52">
                  <c:v>00:29</c:v>
                </c:pt>
                <c:pt idx="53">
                  <c:v>00:48</c:v>
                </c:pt>
                <c:pt idx="54">
                  <c:v>01:07</c:v>
                </c:pt>
                <c:pt idx="55">
                  <c:v>01:26</c:v>
                </c:pt>
                <c:pt idx="56">
                  <c:v>01:45</c:v>
                </c:pt>
                <c:pt idx="57">
                  <c:v>02:04</c:v>
                </c:pt>
                <c:pt idx="58">
                  <c:v>02:23</c:v>
                </c:pt>
                <c:pt idx="59">
                  <c:v>02:42</c:v>
                </c:pt>
                <c:pt idx="60">
                  <c:v>03:01</c:v>
                </c:pt>
                <c:pt idx="61">
                  <c:v>03:20</c:v>
                </c:pt>
                <c:pt idx="62">
                  <c:v>03:39</c:v>
                </c:pt>
                <c:pt idx="63">
                  <c:v>03:58</c:v>
                </c:pt>
                <c:pt idx="64">
                  <c:v>04:17</c:v>
                </c:pt>
                <c:pt idx="65">
                  <c:v>04:36</c:v>
                </c:pt>
                <c:pt idx="66">
                  <c:v>04:55</c:v>
                </c:pt>
                <c:pt idx="67">
                  <c:v>05:14</c:v>
                </c:pt>
                <c:pt idx="68">
                  <c:v>05:33</c:v>
                </c:pt>
                <c:pt idx="69">
                  <c:v>05:52</c:v>
                </c:pt>
                <c:pt idx="70">
                  <c:v>06:11</c:v>
                </c:pt>
                <c:pt idx="71">
                  <c:v>06:30</c:v>
                </c:pt>
                <c:pt idx="72">
                  <c:v>06:49</c:v>
                </c:pt>
                <c:pt idx="73">
                  <c:v>07:08</c:v>
                </c:pt>
                <c:pt idx="74">
                  <c:v>07:27</c:v>
                </c:pt>
                <c:pt idx="75">
                  <c:v>07:46</c:v>
                </c:pt>
                <c:pt idx="76">
                  <c:v>08:05</c:v>
                </c:pt>
                <c:pt idx="77">
                  <c:v>08:24</c:v>
                </c:pt>
                <c:pt idx="78">
                  <c:v>08:43</c:v>
                </c:pt>
                <c:pt idx="79">
                  <c:v>09:02</c:v>
                </c:pt>
                <c:pt idx="80">
                  <c:v>09:21</c:v>
                </c:pt>
                <c:pt idx="81">
                  <c:v>09:40</c:v>
                </c:pt>
                <c:pt idx="82">
                  <c:v>09:59</c:v>
                </c:pt>
                <c:pt idx="83">
                  <c:v>10:18</c:v>
                </c:pt>
                <c:pt idx="84">
                  <c:v>10:37</c:v>
                </c:pt>
                <c:pt idx="85">
                  <c:v>10:56</c:v>
                </c:pt>
                <c:pt idx="86">
                  <c:v>11:15</c:v>
                </c:pt>
                <c:pt idx="87">
                  <c:v>11:34</c:v>
                </c:pt>
                <c:pt idx="88">
                  <c:v>11:53</c:v>
                </c:pt>
                <c:pt idx="89">
                  <c:v>12:12</c:v>
                </c:pt>
                <c:pt idx="90">
                  <c:v>12:31</c:v>
                </c:pt>
                <c:pt idx="91">
                  <c:v>12:50</c:v>
                </c:pt>
                <c:pt idx="92">
                  <c:v>13:09</c:v>
                </c:pt>
                <c:pt idx="93">
                  <c:v>13:28</c:v>
                </c:pt>
                <c:pt idx="94">
                  <c:v>13:47</c:v>
                </c:pt>
                <c:pt idx="95">
                  <c:v>14:06</c:v>
                </c:pt>
                <c:pt idx="96">
                  <c:v>14:25</c:v>
                </c:pt>
                <c:pt idx="97">
                  <c:v>14:44</c:v>
                </c:pt>
                <c:pt idx="98">
                  <c:v>15:03</c:v>
                </c:pt>
                <c:pt idx="99">
                  <c:v>15:22</c:v>
                </c:pt>
                <c:pt idx="100">
                  <c:v>15:41</c:v>
                </c:pt>
                <c:pt idx="101">
                  <c:v>16:00</c:v>
                </c:pt>
                <c:pt idx="102">
                  <c:v>16:19</c:v>
                </c:pt>
                <c:pt idx="103">
                  <c:v>16:38</c:v>
                </c:pt>
                <c:pt idx="104">
                  <c:v>16:57</c:v>
                </c:pt>
                <c:pt idx="105">
                  <c:v>17:16</c:v>
                </c:pt>
                <c:pt idx="106">
                  <c:v>17:35</c:v>
                </c:pt>
                <c:pt idx="107">
                  <c:v>17:54</c:v>
                </c:pt>
                <c:pt idx="108">
                  <c:v>18:13</c:v>
                </c:pt>
                <c:pt idx="109">
                  <c:v>18:32</c:v>
                </c:pt>
                <c:pt idx="110">
                  <c:v>18:51</c:v>
                </c:pt>
                <c:pt idx="111">
                  <c:v>19:10</c:v>
                </c:pt>
                <c:pt idx="112">
                  <c:v>19:29</c:v>
                </c:pt>
                <c:pt idx="113">
                  <c:v>19:48</c:v>
                </c:pt>
                <c:pt idx="114">
                  <c:v>20:07</c:v>
                </c:pt>
                <c:pt idx="115">
                  <c:v>20:26</c:v>
                </c:pt>
                <c:pt idx="116">
                  <c:v>20:45</c:v>
                </c:pt>
                <c:pt idx="117">
                  <c:v>21:04</c:v>
                </c:pt>
                <c:pt idx="118">
                  <c:v>21:23</c:v>
                </c:pt>
                <c:pt idx="119">
                  <c:v>21:42</c:v>
                </c:pt>
                <c:pt idx="120">
                  <c:v>22:01</c:v>
                </c:pt>
                <c:pt idx="121">
                  <c:v>22:20</c:v>
                </c:pt>
                <c:pt idx="122">
                  <c:v>22:39</c:v>
                </c:pt>
                <c:pt idx="123">
                  <c:v>22:58</c:v>
                </c:pt>
                <c:pt idx="124">
                  <c:v>23:17</c:v>
                </c:pt>
                <c:pt idx="125">
                  <c:v>23:36</c:v>
                </c:pt>
                <c:pt idx="126">
                  <c:v>23:55</c:v>
                </c:pt>
                <c:pt idx="127">
                  <c:v>00:14</c:v>
                </c:pt>
                <c:pt idx="128">
                  <c:v>00:33</c:v>
                </c:pt>
                <c:pt idx="129">
                  <c:v>00:52</c:v>
                </c:pt>
                <c:pt idx="130">
                  <c:v>01:11</c:v>
                </c:pt>
                <c:pt idx="131">
                  <c:v>01:30</c:v>
                </c:pt>
                <c:pt idx="132">
                  <c:v>01:49</c:v>
                </c:pt>
                <c:pt idx="133">
                  <c:v>02:08</c:v>
                </c:pt>
                <c:pt idx="134">
                  <c:v>02:27</c:v>
                </c:pt>
                <c:pt idx="135">
                  <c:v>02:46</c:v>
                </c:pt>
                <c:pt idx="136">
                  <c:v>03:05</c:v>
                </c:pt>
                <c:pt idx="137">
                  <c:v>03:24</c:v>
                </c:pt>
                <c:pt idx="138">
                  <c:v>03:43</c:v>
                </c:pt>
                <c:pt idx="139">
                  <c:v>04:02</c:v>
                </c:pt>
                <c:pt idx="140">
                  <c:v>04:21</c:v>
                </c:pt>
                <c:pt idx="141">
                  <c:v>04:40</c:v>
                </c:pt>
                <c:pt idx="142">
                  <c:v>04:59</c:v>
                </c:pt>
                <c:pt idx="143">
                  <c:v>05:18</c:v>
                </c:pt>
                <c:pt idx="144">
                  <c:v>05:37</c:v>
                </c:pt>
                <c:pt idx="145">
                  <c:v>05:56</c:v>
                </c:pt>
                <c:pt idx="146">
                  <c:v>06:15</c:v>
                </c:pt>
                <c:pt idx="147">
                  <c:v>06:34</c:v>
                </c:pt>
                <c:pt idx="148">
                  <c:v>06:53</c:v>
                </c:pt>
                <c:pt idx="149">
                  <c:v>07:12</c:v>
                </c:pt>
                <c:pt idx="150">
                  <c:v>07:31</c:v>
                </c:pt>
                <c:pt idx="151">
                  <c:v>07:50</c:v>
                </c:pt>
                <c:pt idx="152">
                  <c:v>08:09</c:v>
                </c:pt>
                <c:pt idx="153">
                  <c:v>08:28</c:v>
                </c:pt>
                <c:pt idx="154">
                  <c:v>08:47</c:v>
                </c:pt>
                <c:pt idx="155">
                  <c:v>09:06</c:v>
                </c:pt>
                <c:pt idx="156">
                  <c:v>09:25</c:v>
                </c:pt>
                <c:pt idx="157">
                  <c:v>09:44</c:v>
                </c:pt>
                <c:pt idx="158">
                  <c:v>10:03</c:v>
                </c:pt>
                <c:pt idx="159">
                  <c:v>10:22</c:v>
                </c:pt>
                <c:pt idx="160">
                  <c:v>10:41</c:v>
                </c:pt>
                <c:pt idx="161">
                  <c:v>11:00</c:v>
                </c:pt>
                <c:pt idx="162">
                  <c:v>11:19</c:v>
                </c:pt>
                <c:pt idx="163">
                  <c:v>11:38</c:v>
                </c:pt>
                <c:pt idx="164">
                  <c:v>11:57</c:v>
                </c:pt>
                <c:pt idx="165">
                  <c:v>12:16</c:v>
                </c:pt>
                <c:pt idx="166">
                  <c:v>12:35</c:v>
                </c:pt>
                <c:pt idx="167">
                  <c:v>12:54</c:v>
                </c:pt>
                <c:pt idx="168">
                  <c:v>13:13</c:v>
                </c:pt>
                <c:pt idx="169">
                  <c:v>13:32</c:v>
                </c:pt>
                <c:pt idx="170">
                  <c:v>13:51</c:v>
                </c:pt>
                <c:pt idx="171">
                  <c:v>14:10</c:v>
                </c:pt>
                <c:pt idx="172">
                  <c:v>14:29</c:v>
                </c:pt>
                <c:pt idx="173">
                  <c:v>14:48</c:v>
                </c:pt>
                <c:pt idx="174">
                  <c:v>15:07</c:v>
                </c:pt>
                <c:pt idx="175">
                  <c:v>15:26</c:v>
                </c:pt>
                <c:pt idx="176">
                  <c:v>15:45</c:v>
                </c:pt>
                <c:pt idx="177">
                  <c:v>16:04</c:v>
                </c:pt>
                <c:pt idx="178">
                  <c:v>16:23</c:v>
                </c:pt>
                <c:pt idx="179">
                  <c:v>16:42</c:v>
                </c:pt>
                <c:pt idx="180">
                  <c:v>17:01</c:v>
                </c:pt>
                <c:pt idx="181">
                  <c:v>17:20</c:v>
                </c:pt>
                <c:pt idx="182">
                  <c:v>17:39</c:v>
                </c:pt>
                <c:pt idx="183">
                  <c:v>17:58</c:v>
                </c:pt>
                <c:pt idx="184">
                  <c:v>18:17</c:v>
                </c:pt>
                <c:pt idx="185">
                  <c:v>18:36</c:v>
                </c:pt>
                <c:pt idx="186">
                  <c:v>18:55</c:v>
                </c:pt>
                <c:pt idx="187">
                  <c:v>19:14</c:v>
                </c:pt>
                <c:pt idx="188">
                  <c:v>19:33</c:v>
                </c:pt>
                <c:pt idx="189">
                  <c:v>19:52</c:v>
                </c:pt>
                <c:pt idx="190">
                  <c:v>20:11</c:v>
                </c:pt>
                <c:pt idx="191">
                  <c:v>20:30</c:v>
                </c:pt>
                <c:pt idx="192">
                  <c:v>20:49</c:v>
                </c:pt>
                <c:pt idx="193">
                  <c:v>21:08</c:v>
                </c:pt>
                <c:pt idx="194">
                  <c:v>21:27</c:v>
                </c:pt>
                <c:pt idx="195">
                  <c:v>21:46</c:v>
                </c:pt>
                <c:pt idx="196">
                  <c:v>22:05</c:v>
                </c:pt>
                <c:pt idx="197">
                  <c:v>22:24</c:v>
                </c:pt>
                <c:pt idx="198">
                  <c:v>22:43</c:v>
                </c:pt>
                <c:pt idx="199">
                  <c:v>23:02</c:v>
                </c:pt>
                <c:pt idx="200">
                  <c:v>23:21</c:v>
                </c:pt>
                <c:pt idx="201">
                  <c:v>23:40</c:v>
                </c:pt>
                <c:pt idx="202">
                  <c:v>23:59</c:v>
                </c:pt>
                <c:pt idx="203">
                  <c:v>00:18</c:v>
                </c:pt>
                <c:pt idx="204">
                  <c:v>00:37</c:v>
                </c:pt>
                <c:pt idx="205">
                  <c:v>00:56</c:v>
                </c:pt>
                <c:pt idx="206">
                  <c:v>01:15</c:v>
                </c:pt>
                <c:pt idx="207">
                  <c:v>01:34</c:v>
                </c:pt>
                <c:pt idx="208">
                  <c:v>01:53</c:v>
                </c:pt>
                <c:pt idx="209">
                  <c:v>02:12</c:v>
                </c:pt>
                <c:pt idx="210">
                  <c:v>02:31</c:v>
                </c:pt>
                <c:pt idx="211">
                  <c:v>02:50</c:v>
                </c:pt>
                <c:pt idx="212">
                  <c:v>03:09</c:v>
                </c:pt>
                <c:pt idx="213">
                  <c:v>03:28</c:v>
                </c:pt>
                <c:pt idx="214">
                  <c:v>03:47</c:v>
                </c:pt>
                <c:pt idx="215">
                  <c:v>04:06</c:v>
                </c:pt>
                <c:pt idx="216">
                  <c:v>04:25</c:v>
                </c:pt>
                <c:pt idx="217">
                  <c:v>04:44</c:v>
                </c:pt>
                <c:pt idx="218">
                  <c:v>05:03</c:v>
                </c:pt>
                <c:pt idx="219">
                  <c:v>05:22</c:v>
                </c:pt>
                <c:pt idx="220">
                  <c:v>05:41</c:v>
                </c:pt>
                <c:pt idx="221">
                  <c:v>06:00</c:v>
                </c:pt>
                <c:pt idx="222">
                  <c:v>06:19</c:v>
                </c:pt>
                <c:pt idx="223">
                  <c:v>06:38</c:v>
                </c:pt>
                <c:pt idx="224">
                  <c:v>06:57</c:v>
                </c:pt>
                <c:pt idx="225">
                  <c:v>07:16</c:v>
                </c:pt>
                <c:pt idx="226">
                  <c:v>07:35</c:v>
                </c:pt>
                <c:pt idx="227">
                  <c:v>07:54</c:v>
                </c:pt>
                <c:pt idx="228">
                  <c:v>08:13</c:v>
                </c:pt>
                <c:pt idx="229">
                  <c:v>08:32</c:v>
                </c:pt>
                <c:pt idx="230">
                  <c:v>08:51</c:v>
                </c:pt>
                <c:pt idx="231">
                  <c:v>09:10</c:v>
                </c:pt>
                <c:pt idx="232">
                  <c:v>09:29</c:v>
                </c:pt>
                <c:pt idx="233">
                  <c:v>09:48</c:v>
                </c:pt>
                <c:pt idx="234">
                  <c:v>10:07</c:v>
                </c:pt>
                <c:pt idx="235">
                  <c:v>10:26</c:v>
                </c:pt>
                <c:pt idx="236">
                  <c:v>10:45</c:v>
                </c:pt>
                <c:pt idx="237">
                  <c:v>11:04</c:v>
                </c:pt>
                <c:pt idx="238">
                  <c:v>11:23</c:v>
                </c:pt>
                <c:pt idx="239">
                  <c:v>11:42</c:v>
                </c:pt>
                <c:pt idx="240">
                  <c:v>12:01</c:v>
                </c:pt>
                <c:pt idx="241">
                  <c:v>12:20</c:v>
                </c:pt>
                <c:pt idx="242">
                  <c:v>12:39</c:v>
                </c:pt>
                <c:pt idx="243">
                  <c:v>12:58</c:v>
                </c:pt>
                <c:pt idx="244">
                  <c:v>13:17</c:v>
                </c:pt>
                <c:pt idx="245">
                  <c:v>13:36</c:v>
                </c:pt>
                <c:pt idx="246">
                  <c:v>13:55</c:v>
                </c:pt>
                <c:pt idx="247">
                  <c:v>14:14</c:v>
                </c:pt>
                <c:pt idx="248">
                  <c:v>14:33</c:v>
                </c:pt>
                <c:pt idx="249">
                  <c:v>14:52</c:v>
                </c:pt>
                <c:pt idx="250">
                  <c:v>15:11</c:v>
                </c:pt>
                <c:pt idx="251">
                  <c:v>15:30</c:v>
                </c:pt>
                <c:pt idx="252">
                  <c:v>15:49</c:v>
                </c:pt>
                <c:pt idx="253">
                  <c:v>16:08</c:v>
                </c:pt>
                <c:pt idx="254">
                  <c:v>16:27</c:v>
                </c:pt>
                <c:pt idx="255">
                  <c:v>16:46</c:v>
                </c:pt>
                <c:pt idx="256">
                  <c:v>17:05</c:v>
                </c:pt>
                <c:pt idx="257">
                  <c:v>17:24</c:v>
                </c:pt>
                <c:pt idx="258">
                  <c:v>17:43</c:v>
                </c:pt>
                <c:pt idx="259">
                  <c:v>18:02</c:v>
                </c:pt>
                <c:pt idx="260">
                  <c:v>18:21</c:v>
                </c:pt>
                <c:pt idx="261">
                  <c:v>18:40</c:v>
                </c:pt>
                <c:pt idx="262">
                  <c:v>18:59</c:v>
                </c:pt>
                <c:pt idx="263">
                  <c:v>19:18</c:v>
                </c:pt>
                <c:pt idx="264">
                  <c:v>19:37</c:v>
                </c:pt>
                <c:pt idx="265">
                  <c:v>19:56</c:v>
                </c:pt>
                <c:pt idx="266">
                  <c:v>20:15</c:v>
                </c:pt>
                <c:pt idx="267">
                  <c:v>20:34</c:v>
                </c:pt>
                <c:pt idx="268">
                  <c:v>20:53</c:v>
                </c:pt>
                <c:pt idx="269">
                  <c:v>21:12</c:v>
                </c:pt>
                <c:pt idx="270">
                  <c:v>21:31</c:v>
                </c:pt>
                <c:pt idx="271">
                  <c:v>21:50</c:v>
                </c:pt>
                <c:pt idx="272">
                  <c:v>22:09</c:v>
                </c:pt>
                <c:pt idx="273">
                  <c:v>22:28</c:v>
                </c:pt>
                <c:pt idx="274">
                  <c:v>22:47</c:v>
                </c:pt>
                <c:pt idx="275">
                  <c:v>23:06</c:v>
                </c:pt>
                <c:pt idx="276">
                  <c:v>23:25</c:v>
                </c:pt>
                <c:pt idx="277">
                  <c:v>23:44</c:v>
                </c:pt>
                <c:pt idx="278">
                  <c:v>00:03</c:v>
                </c:pt>
                <c:pt idx="279">
                  <c:v>00:22</c:v>
                </c:pt>
                <c:pt idx="280">
                  <c:v>00:41</c:v>
                </c:pt>
                <c:pt idx="281">
                  <c:v>01:00</c:v>
                </c:pt>
                <c:pt idx="282">
                  <c:v>01:19</c:v>
                </c:pt>
                <c:pt idx="283">
                  <c:v>01:38</c:v>
                </c:pt>
                <c:pt idx="284">
                  <c:v>01:57</c:v>
                </c:pt>
                <c:pt idx="285">
                  <c:v>02:16</c:v>
                </c:pt>
                <c:pt idx="286">
                  <c:v>02:35</c:v>
                </c:pt>
                <c:pt idx="287">
                  <c:v>02:54</c:v>
                </c:pt>
                <c:pt idx="288">
                  <c:v>03:13</c:v>
                </c:pt>
                <c:pt idx="289">
                  <c:v>03:32</c:v>
                </c:pt>
                <c:pt idx="290">
                  <c:v>03:51</c:v>
                </c:pt>
                <c:pt idx="291">
                  <c:v>04:10</c:v>
                </c:pt>
                <c:pt idx="292">
                  <c:v>04:29</c:v>
                </c:pt>
                <c:pt idx="293">
                  <c:v>04:48</c:v>
                </c:pt>
                <c:pt idx="294">
                  <c:v>05:07</c:v>
                </c:pt>
                <c:pt idx="295">
                  <c:v>05:26</c:v>
                </c:pt>
                <c:pt idx="296">
                  <c:v>05:45</c:v>
                </c:pt>
                <c:pt idx="297">
                  <c:v>06:04</c:v>
                </c:pt>
                <c:pt idx="298">
                  <c:v>06:23</c:v>
                </c:pt>
                <c:pt idx="299">
                  <c:v>06:42</c:v>
                </c:pt>
                <c:pt idx="300">
                  <c:v>07:01</c:v>
                </c:pt>
                <c:pt idx="301">
                  <c:v>07:20</c:v>
                </c:pt>
                <c:pt idx="302">
                  <c:v>07:39</c:v>
                </c:pt>
                <c:pt idx="303">
                  <c:v>07:58</c:v>
                </c:pt>
                <c:pt idx="304">
                  <c:v>08:17</c:v>
                </c:pt>
                <c:pt idx="305">
                  <c:v>08:36</c:v>
                </c:pt>
                <c:pt idx="306">
                  <c:v>08:55</c:v>
                </c:pt>
                <c:pt idx="307">
                  <c:v>09:14</c:v>
                </c:pt>
                <c:pt idx="308">
                  <c:v>09:33</c:v>
                </c:pt>
                <c:pt idx="309">
                  <c:v>09:52</c:v>
                </c:pt>
                <c:pt idx="310">
                  <c:v>10:11</c:v>
                </c:pt>
                <c:pt idx="311">
                  <c:v>10:30</c:v>
                </c:pt>
                <c:pt idx="312">
                  <c:v>10:49</c:v>
                </c:pt>
                <c:pt idx="313">
                  <c:v>11:08</c:v>
                </c:pt>
                <c:pt idx="314">
                  <c:v>11:27</c:v>
                </c:pt>
                <c:pt idx="315">
                  <c:v>11:46</c:v>
                </c:pt>
                <c:pt idx="316">
                  <c:v>12:05</c:v>
                </c:pt>
                <c:pt idx="317">
                  <c:v>12:24</c:v>
                </c:pt>
                <c:pt idx="318">
                  <c:v>12:43</c:v>
                </c:pt>
                <c:pt idx="319">
                  <c:v>13:02</c:v>
                </c:pt>
                <c:pt idx="320">
                  <c:v>13:21</c:v>
                </c:pt>
                <c:pt idx="321">
                  <c:v>13:40</c:v>
                </c:pt>
                <c:pt idx="322">
                  <c:v>13:59</c:v>
                </c:pt>
                <c:pt idx="323">
                  <c:v>14:18</c:v>
                </c:pt>
                <c:pt idx="324">
                  <c:v>14:37</c:v>
                </c:pt>
                <c:pt idx="325">
                  <c:v>14:56</c:v>
                </c:pt>
                <c:pt idx="326">
                  <c:v>15:15</c:v>
                </c:pt>
                <c:pt idx="327">
                  <c:v>15:34</c:v>
                </c:pt>
                <c:pt idx="328">
                  <c:v>15:53</c:v>
                </c:pt>
                <c:pt idx="329">
                  <c:v>16:12</c:v>
                </c:pt>
              </c:strCache>
            </c:strRef>
          </c:cat>
          <c:val>
            <c:numRef>
              <c:f>Sheet1!$L$2:$L$331</c:f>
              <c:numCache>
                <c:formatCode>General</c:formatCode>
                <c:ptCount val="330"/>
                <c:pt idx="0">
                  <c:v>0</c:v>
                </c:pt>
                <c:pt idx="2">
                  <c:v>6.5432641963083099E-2</c:v>
                </c:pt>
                <c:pt idx="3">
                  <c:v>6.2343572368236899E-2</c:v>
                </c:pt>
                <c:pt idx="4">
                  <c:v>8.9632009611369995E-2</c:v>
                </c:pt>
                <c:pt idx="5">
                  <c:v>8.2187296444655999E-2</c:v>
                </c:pt>
                <c:pt idx="6">
                  <c:v>8.9650613321284503E-2</c:v>
                </c:pt>
                <c:pt idx="7">
                  <c:v>0.12614874236041701</c:v>
                </c:pt>
                <c:pt idx="8">
                  <c:v>0.10925608880981499</c:v>
                </c:pt>
                <c:pt idx="9">
                  <c:v>0.12536335623870901</c:v>
                </c:pt>
                <c:pt idx="10">
                  <c:v>0.136144091671353</c:v>
                </c:pt>
                <c:pt idx="11">
                  <c:v>0.14058733553712899</c:v>
                </c:pt>
                <c:pt idx="12">
                  <c:v>0.13900131567732801</c:v>
                </c:pt>
                <c:pt idx="13">
                  <c:v>0.12694921940988099</c:v>
                </c:pt>
                <c:pt idx="14">
                  <c:v>0.12683467638727</c:v>
                </c:pt>
                <c:pt idx="15">
                  <c:v>0.12741839271373101</c:v>
                </c:pt>
                <c:pt idx="16">
                  <c:v>0.150555264254642</c:v>
                </c:pt>
                <c:pt idx="17">
                  <c:v>0.162083940006475</c:v>
                </c:pt>
                <c:pt idx="18">
                  <c:v>0.13748601371827299</c:v>
                </c:pt>
                <c:pt idx="19">
                  <c:v>0.11334047995161101</c:v>
                </c:pt>
                <c:pt idx="20">
                  <c:v>0.13058505444509899</c:v>
                </c:pt>
                <c:pt idx="21">
                  <c:v>0.13862532091551799</c:v>
                </c:pt>
                <c:pt idx="22">
                  <c:v>0.14281453173455899</c:v>
                </c:pt>
                <c:pt idx="23">
                  <c:v>0.14090207266504801</c:v>
                </c:pt>
                <c:pt idx="24">
                  <c:v>0.105835713523494</c:v>
                </c:pt>
                <c:pt idx="25">
                  <c:v>0.11145848788173</c:v>
                </c:pt>
                <c:pt idx="26">
                  <c:v>0.104958191490516</c:v>
                </c:pt>
                <c:pt idx="27">
                  <c:v>9.3523553059939604E-2</c:v>
                </c:pt>
                <c:pt idx="28">
                  <c:v>0.101731682832766</c:v>
                </c:pt>
                <c:pt idx="29">
                  <c:v>8.3531199926471303E-2</c:v>
                </c:pt>
                <c:pt idx="30">
                  <c:v>7.2683987380705001E-2</c:v>
                </c:pt>
                <c:pt idx="31">
                  <c:v>6.8434725049231801E-2</c:v>
                </c:pt>
                <c:pt idx="32">
                  <c:v>6.2174474341074301E-2</c:v>
                </c:pt>
                <c:pt idx="33">
                  <c:v>5.7341300407874302E-2</c:v>
                </c:pt>
                <c:pt idx="34">
                  <c:v>5.4212746882651097E-2</c:v>
                </c:pt>
                <c:pt idx="35">
                  <c:v>4.5674594985304601E-2</c:v>
                </c:pt>
                <c:pt idx="36">
                  <c:v>4.2698239041286203E-2</c:v>
                </c:pt>
                <c:pt idx="37">
                  <c:v>3.9285272765761402E-2</c:v>
                </c:pt>
                <c:pt idx="38">
                  <c:v>4.6847007828999698E-2</c:v>
                </c:pt>
                <c:pt idx="39">
                  <c:v>3.9853148315690402E-2</c:v>
                </c:pt>
                <c:pt idx="40">
                  <c:v>3.2298461297711502E-2</c:v>
                </c:pt>
                <c:pt idx="41">
                  <c:v>2.4455810755402301E-2</c:v>
                </c:pt>
                <c:pt idx="42">
                  <c:v>2.2300291002327399E-2</c:v>
                </c:pt>
                <c:pt idx="43">
                  <c:v>2.0181528546661599E-2</c:v>
                </c:pt>
                <c:pt idx="44">
                  <c:v>1.85158558621701E-2</c:v>
                </c:pt>
                <c:pt idx="45">
                  <c:v>1.64792861710721E-2</c:v>
                </c:pt>
                <c:pt idx="46">
                  <c:v>1.2619762553E-2</c:v>
                </c:pt>
                <c:pt idx="47">
                  <c:v>1.3103963471447501E-2</c:v>
                </c:pt>
                <c:pt idx="48">
                  <c:v>1.27065220480846E-2</c:v>
                </c:pt>
                <c:pt idx="49">
                  <c:v>1.0106158173725999E-2</c:v>
                </c:pt>
                <c:pt idx="50">
                  <c:v>1.15516191460671E-2</c:v>
                </c:pt>
                <c:pt idx="51">
                  <c:v>9.5054444943169399E-3</c:v>
                </c:pt>
                <c:pt idx="52">
                  <c:v>8.3681416483230697E-3</c:v>
                </c:pt>
                <c:pt idx="53">
                  <c:v>7.5873005846273101E-3</c:v>
                </c:pt>
                <c:pt idx="54">
                  <c:v>7.6952118999228398E-3</c:v>
                </c:pt>
                <c:pt idx="55">
                  <c:v>7.7589737301867797E-3</c:v>
                </c:pt>
                <c:pt idx="56">
                  <c:v>8.2653689527208401E-3</c:v>
                </c:pt>
                <c:pt idx="57">
                  <c:v>7.2169722337475E-3</c:v>
                </c:pt>
                <c:pt idx="58">
                  <c:v>6.3809868936202897E-3</c:v>
                </c:pt>
                <c:pt idx="59">
                  <c:v>5.4784776922387401E-3</c:v>
                </c:pt>
                <c:pt idx="60">
                  <c:v>6.4144270180569599E-3</c:v>
                </c:pt>
                <c:pt idx="61">
                  <c:v>5.5411569911106399E-3</c:v>
                </c:pt>
                <c:pt idx="62">
                  <c:v>5.6687151171165504E-3</c:v>
                </c:pt>
                <c:pt idx="63">
                  <c:v>5.5849413443144003E-3</c:v>
                </c:pt>
                <c:pt idx="64">
                  <c:v>3.8065294173821101E-3</c:v>
                </c:pt>
                <c:pt idx="65">
                  <c:v>3.5634515878426799E-3</c:v>
                </c:pt>
                <c:pt idx="66">
                  <c:v>3.5619174642588301E-3</c:v>
                </c:pt>
                <c:pt idx="67">
                  <c:v>4.3421476195814098E-3</c:v>
                </c:pt>
                <c:pt idx="68">
                  <c:v>5.3806736280379202E-3</c:v>
                </c:pt>
                <c:pt idx="69">
                  <c:v>8.6825465304104597E-3</c:v>
                </c:pt>
                <c:pt idx="70">
                  <c:v>3.5331742322003402E-2</c:v>
                </c:pt>
                <c:pt idx="71">
                  <c:v>2.2655946739346799E-2</c:v>
                </c:pt>
                <c:pt idx="72">
                  <c:v>2.8797797499855601E-2</c:v>
                </c:pt>
                <c:pt idx="73">
                  <c:v>3.8757011435793999E-2</c:v>
                </c:pt>
                <c:pt idx="74">
                  <c:v>3.8760915005932199E-2</c:v>
                </c:pt>
                <c:pt idx="75">
                  <c:v>5.2003797776566801E-2</c:v>
                </c:pt>
                <c:pt idx="76">
                  <c:v>6.7189332093546494E-2</c:v>
                </c:pt>
                <c:pt idx="77">
                  <c:v>7.7579546434566396E-2</c:v>
                </c:pt>
                <c:pt idx="78">
                  <c:v>0.116244532346071</c:v>
                </c:pt>
                <c:pt idx="79">
                  <c:v>0.13451971211598099</c:v>
                </c:pt>
                <c:pt idx="80">
                  <c:v>0.158573757976436</c:v>
                </c:pt>
                <c:pt idx="81">
                  <c:v>0.15686515621400501</c:v>
                </c:pt>
                <c:pt idx="82">
                  <c:v>0.13734059355704301</c:v>
                </c:pt>
                <c:pt idx="83">
                  <c:v>0.206316488616896</c:v>
                </c:pt>
                <c:pt idx="84">
                  <c:v>0.15622254277693201</c:v>
                </c:pt>
                <c:pt idx="85">
                  <c:v>0.164205268453714</c:v>
                </c:pt>
                <c:pt idx="86">
                  <c:v>0.161082399926117</c:v>
                </c:pt>
                <c:pt idx="87">
                  <c:v>0.16713726141215701</c:v>
                </c:pt>
                <c:pt idx="88">
                  <c:v>0.20029185994979001</c:v>
                </c:pt>
                <c:pt idx="89">
                  <c:v>0.20011090680607499</c:v>
                </c:pt>
                <c:pt idx="90">
                  <c:v>0.18769353066741501</c:v>
                </c:pt>
                <c:pt idx="91">
                  <c:v>0.207560359316872</c:v>
                </c:pt>
                <c:pt idx="92">
                  <c:v>0.179761286596754</c:v>
                </c:pt>
                <c:pt idx="93">
                  <c:v>0.18732015089759499</c:v>
                </c:pt>
                <c:pt idx="94">
                  <c:v>0.179345576496796</c:v>
                </c:pt>
                <c:pt idx="95">
                  <c:v>0.17784214785003699</c:v>
                </c:pt>
                <c:pt idx="96">
                  <c:v>0.192980004666643</c:v>
                </c:pt>
                <c:pt idx="97">
                  <c:v>0.19114182516852599</c:v>
                </c:pt>
                <c:pt idx="98">
                  <c:v>0.17125651120363899</c:v>
                </c:pt>
                <c:pt idx="99">
                  <c:v>0.16467949073548399</c:v>
                </c:pt>
                <c:pt idx="100">
                  <c:v>0.14104196319572901</c:v>
                </c:pt>
                <c:pt idx="101">
                  <c:v>0.15505815335718601</c:v>
                </c:pt>
                <c:pt idx="102">
                  <c:v>0.14426467332434001</c:v>
                </c:pt>
                <c:pt idx="103">
                  <c:v>0.138939312544656</c:v>
                </c:pt>
                <c:pt idx="104">
                  <c:v>0.14252170137164499</c:v>
                </c:pt>
                <c:pt idx="105">
                  <c:v>0.139489453597784</c:v>
                </c:pt>
                <c:pt idx="106">
                  <c:v>0.12871642347694001</c:v>
                </c:pt>
                <c:pt idx="107">
                  <c:v>0.11979820328587</c:v>
                </c:pt>
                <c:pt idx="108">
                  <c:v>9.3321060871908695E-2</c:v>
                </c:pt>
                <c:pt idx="109">
                  <c:v>6.8362516088672207E-2</c:v>
                </c:pt>
                <c:pt idx="110">
                  <c:v>4.7921832851536297E-2</c:v>
                </c:pt>
                <c:pt idx="111">
                  <c:v>4.93947155958534E-2</c:v>
                </c:pt>
                <c:pt idx="112">
                  <c:v>5.0149480141704401E-2</c:v>
                </c:pt>
                <c:pt idx="113">
                  <c:v>4.9854280260933699E-2</c:v>
                </c:pt>
                <c:pt idx="114">
                  <c:v>5.1049564940482198E-2</c:v>
                </c:pt>
                <c:pt idx="115">
                  <c:v>4.8859858573429997E-2</c:v>
                </c:pt>
                <c:pt idx="116">
                  <c:v>5.5030531507958398E-2</c:v>
                </c:pt>
                <c:pt idx="117">
                  <c:v>5.1987953859855301E-2</c:v>
                </c:pt>
                <c:pt idx="118">
                  <c:v>4.6182506278785902E-2</c:v>
                </c:pt>
                <c:pt idx="119">
                  <c:v>3.4545251424473199E-2</c:v>
                </c:pt>
                <c:pt idx="120">
                  <c:v>3.3120568541437002E-2</c:v>
                </c:pt>
                <c:pt idx="121">
                  <c:v>4.1407216895553302E-2</c:v>
                </c:pt>
                <c:pt idx="122">
                  <c:v>4.3292627446090401E-2</c:v>
                </c:pt>
                <c:pt idx="123">
                  <c:v>3.6571826271097799E-2</c:v>
                </c:pt>
                <c:pt idx="124">
                  <c:v>3.5763551649039799E-2</c:v>
                </c:pt>
                <c:pt idx="125">
                  <c:v>2.7853372503112001E-2</c:v>
                </c:pt>
                <c:pt idx="126">
                  <c:v>2.41040439270453E-2</c:v>
                </c:pt>
                <c:pt idx="127">
                  <c:v>2.0504734297779201E-2</c:v>
                </c:pt>
                <c:pt idx="128">
                  <c:v>1.7668915581205601E-2</c:v>
                </c:pt>
                <c:pt idx="129">
                  <c:v>1.5760681703916101E-2</c:v>
                </c:pt>
                <c:pt idx="130">
                  <c:v>1.26827253263046E-2</c:v>
                </c:pt>
                <c:pt idx="131">
                  <c:v>8.6106869310930804E-3</c:v>
                </c:pt>
                <c:pt idx="132">
                  <c:v>9.8659745070283494E-3</c:v>
                </c:pt>
                <c:pt idx="133">
                  <c:v>8.8696019943022408E-3</c:v>
                </c:pt>
                <c:pt idx="134">
                  <c:v>1.1342231143187401E-2</c:v>
                </c:pt>
                <c:pt idx="135">
                  <c:v>9.5813022957845894E-3</c:v>
                </c:pt>
                <c:pt idx="136">
                  <c:v>1.09218385205486E-2</c:v>
                </c:pt>
                <c:pt idx="137">
                  <c:v>8.9178610643689E-3</c:v>
                </c:pt>
                <c:pt idx="138">
                  <c:v>1.0046956025485301E-2</c:v>
                </c:pt>
                <c:pt idx="139">
                  <c:v>7.5619198225354697E-3</c:v>
                </c:pt>
                <c:pt idx="140">
                  <c:v>6.5922808054798302E-3</c:v>
                </c:pt>
                <c:pt idx="141">
                  <c:v>8.0275140045383692E-3</c:v>
                </c:pt>
                <c:pt idx="142">
                  <c:v>8.1255121096444807E-3</c:v>
                </c:pt>
                <c:pt idx="143">
                  <c:v>8.9167046495569596E-3</c:v>
                </c:pt>
                <c:pt idx="144">
                  <c:v>1.2096749228053399E-2</c:v>
                </c:pt>
                <c:pt idx="145">
                  <c:v>1.7490325728639101E-2</c:v>
                </c:pt>
                <c:pt idx="146">
                  <c:v>2.76889587678068E-2</c:v>
                </c:pt>
                <c:pt idx="147">
                  <c:v>4.3086144092647001E-2</c:v>
                </c:pt>
                <c:pt idx="148">
                  <c:v>5.2218239022252103E-2</c:v>
                </c:pt>
                <c:pt idx="149">
                  <c:v>4.2823470622646603E-2</c:v>
                </c:pt>
                <c:pt idx="150">
                  <c:v>5.3065348520381E-2</c:v>
                </c:pt>
                <c:pt idx="151">
                  <c:v>5.9213835311603E-2</c:v>
                </c:pt>
                <c:pt idx="152">
                  <c:v>5.90817205324881E-2</c:v>
                </c:pt>
                <c:pt idx="153">
                  <c:v>6.5823344141429402E-2</c:v>
                </c:pt>
                <c:pt idx="154">
                  <c:v>7.8383430209617896E-2</c:v>
                </c:pt>
                <c:pt idx="155">
                  <c:v>0.102775640813959</c:v>
                </c:pt>
                <c:pt idx="156">
                  <c:v>0.107694908713461</c:v>
                </c:pt>
                <c:pt idx="157">
                  <c:v>0.106499356054055</c:v>
                </c:pt>
                <c:pt idx="158">
                  <c:v>0.197173890811459</c:v>
                </c:pt>
                <c:pt idx="159">
                  <c:v>0.185943105286838</c:v>
                </c:pt>
                <c:pt idx="160">
                  <c:v>0.20148685161263799</c:v>
                </c:pt>
                <c:pt idx="161">
                  <c:v>0.15908761471566901</c:v>
                </c:pt>
                <c:pt idx="162">
                  <c:v>0.17180228304874101</c:v>
                </c:pt>
                <c:pt idx="163">
                  <c:v>0.18649848612386</c:v>
                </c:pt>
                <c:pt idx="164">
                  <c:v>0.162236131368068</c:v>
                </c:pt>
                <c:pt idx="165">
                  <c:v>0.18910169393944301</c:v>
                </c:pt>
                <c:pt idx="166">
                  <c:v>0.20362742180558499</c:v>
                </c:pt>
                <c:pt idx="167">
                  <c:v>0.20878597398511001</c:v>
                </c:pt>
                <c:pt idx="168">
                  <c:v>0.193650610817618</c:v>
                </c:pt>
                <c:pt idx="169">
                  <c:v>0.17237967572805499</c:v>
                </c:pt>
                <c:pt idx="170">
                  <c:v>0.19600337304535101</c:v>
                </c:pt>
                <c:pt idx="171">
                  <c:v>0.178366778658402</c:v>
                </c:pt>
                <c:pt idx="172">
                  <c:v>0.16879566232054499</c:v>
                </c:pt>
                <c:pt idx="173">
                  <c:v>0.16731888906046499</c:v>
                </c:pt>
                <c:pt idx="174">
                  <c:v>0.178429183628109</c:v>
                </c:pt>
                <c:pt idx="175">
                  <c:v>0.170967756465918</c:v>
                </c:pt>
                <c:pt idx="176">
                  <c:v>0.108635742305991</c:v>
                </c:pt>
                <c:pt idx="177">
                  <c:v>0.147902787851864</c:v>
                </c:pt>
                <c:pt idx="178">
                  <c:v>0.138140720064995</c:v>
                </c:pt>
                <c:pt idx="179">
                  <c:v>0.13492414015453899</c:v>
                </c:pt>
                <c:pt idx="180">
                  <c:v>0.12945008223775401</c:v>
                </c:pt>
                <c:pt idx="181">
                  <c:v>8.5846220355624905E-2</c:v>
                </c:pt>
                <c:pt idx="182">
                  <c:v>8.6120577478612306E-2</c:v>
                </c:pt>
                <c:pt idx="183">
                  <c:v>8.1754225422340496E-2</c:v>
                </c:pt>
                <c:pt idx="184">
                  <c:v>7.9914533586186595E-2</c:v>
                </c:pt>
                <c:pt idx="185">
                  <c:v>8.5640112528868106E-2</c:v>
                </c:pt>
                <c:pt idx="186">
                  <c:v>8.3649631752180098E-2</c:v>
                </c:pt>
                <c:pt idx="187">
                  <c:v>9.3662076579868095E-2</c:v>
                </c:pt>
                <c:pt idx="188">
                  <c:v>9.2727172153366594E-2</c:v>
                </c:pt>
                <c:pt idx="189">
                  <c:v>9.6026433042193104E-2</c:v>
                </c:pt>
                <c:pt idx="190">
                  <c:v>0.104141176180486</c:v>
                </c:pt>
                <c:pt idx="191">
                  <c:v>0.100056818242181</c:v>
                </c:pt>
                <c:pt idx="192">
                  <c:v>9.1205343634846295E-2</c:v>
                </c:pt>
                <c:pt idx="193">
                  <c:v>9.5079925785990504E-2</c:v>
                </c:pt>
                <c:pt idx="194">
                  <c:v>9.6532883368380007E-2</c:v>
                </c:pt>
                <c:pt idx="195">
                  <c:v>8.6542950316136597E-2</c:v>
                </c:pt>
                <c:pt idx="196">
                  <c:v>8.7130686597803694E-2</c:v>
                </c:pt>
                <c:pt idx="197">
                  <c:v>9.1423698759310099E-2</c:v>
                </c:pt>
                <c:pt idx="198">
                  <c:v>0.100745284838774</c:v>
                </c:pt>
                <c:pt idx="199">
                  <c:v>0.10075269000240999</c:v>
                </c:pt>
                <c:pt idx="200">
                  <c:v>9.2265515952199006E-2</c:v>
                </c:pt>
                <c:pt idx="201">
                  <c:v>9.1830786666671896E-2</c:v>
                </c:pt>
                <c:pt idx="202">
                  <c:v>7.2739971527071401E-2</c:v>
                </c:pt>
                <c:pt idx="203">
                  <c:v>7.9552318480393694E-2</c:v>
                </c:pt>
                <c:pt idx="204">
                  <c:v>7.4448194386862399E-2</c:v>
                </c:pt>
                <c:pt idx="205">
                  <c:v>8.4215757528085106E-2</c:v>
                </c:pt>
                <c:pt idx="206">
                  <c:v>8.19432214859495E-2</c:v>
                </c:pt>
                <c:pt idx="207">
                  <c:v>6.5739353517287394E-2</c:v>
                </c:pt>
                <c:pt idx="208">
                  <c:v>7.1087883947170805E-2</c:v>
                </c:pt>
                <c:pt idx="209">
                  <c:v>6.8021809770190997E-2</c:v>
                </c:pt>
                <c:pt idx="210">
                  <c:v>7.9479599432065298E-2</c:v>
                </c:pt>
                <c:pt idx="211">
                  <c:v>7.3042117819983807E-2</c:v>
                </c:pt>
                <c:pt idx="212">
                  <c:v>7.9674956094965096E-2</c:v>
                </c:pt>
                <c:pt idx="213">
                  <c:v>8.7625421304114701E-2</c:v>
                </c:pt>
                <c:pt idx="214">
                  <c:v>7.9099911794896297E-2</c:v>
                </c:pt>
                <c:pt idx="215">
                  <c:v>7.9519214369611901E-2</c:v>
                </c:pt>
                <c:pt idx="216">
                  <c:v>7.7758359974430993E-2</c:v>
                </c:pt>
                <c:pt idx="217">
                  <c:v>7.7820396295548502E-2</c:v>
                </c:pt>
                <c:pt idx="218">
                  <c:v>8.0094757597009694E-2</c:v>
                </c:pt>
                <c:pt idx="219">
                  <c:v>8.12707883990334E-2</c:v>
                </c:pt>
                <c:pt idx="220">
                  <c:v>7.7432298800352697E-2</c:v>
                </c:pt>
                <c:pt idx="221">
                  <c:v>8.5322442447875999E-2</c:v>
                </c:pt>
                <c:pt idx="222">
                  <c:v>9.1483926839638796E-2</c:v>
                </c:pt>
                <c:pt idx="223">
                  <c:v>0.104126887708569</c:v>
                </c:pt>
                <c:pt idx="224">
                  <c:v>0.10783967588820299</c:v>
                </c:pt>
                <c:pt idx="225">
                  <c:v>0.11393162695357199</c:v>
                </c:pt>
                <c:pt idx="226">
                  <c:v>0.13334458603875099</c:v>
                </c:pt>
                <c:pt idx="227">
                  <c:v>0.138201885136955</c:v>
                </c:pt>
                <c:pt idx="228">
                  <c:v>0.117780612305687</c:v>
                </c:pt>
                <c:pt idx="229">
                  <c:v>0.124513273969017</c:v>
                </c:pt>
                <c:pt idx="230">
                  <c:v>0.14799904452141199</c:v>
                </c:pt>
                <c:pt idx="231">
                  <c:v>0.14240645547545999</c:v>
                </c:pt>
                <c:pt idx="232">
                  <c:v>0.13098244001262599</c:v>
                </c:pt>
                <c:pt idx="233">
                  <c:v>0.14074562103840799</c:v>
                </c:pt>
                <c:pt idx="234">
                  <c:v>0.15200903349071701</c:v>
                </c:pt>
                <c:pt idx="235">
                  <c:v>0.169678375582167</c:v>
                </c:pt>
                <c:pt idx="236">
                  <c:v>0.14609688335989399</c:v>
                </c:pt>
                <c:pt idx="237">
                  <c:v>0.15917840943324901</c:v>
                </c:pt>
                <c:pt idx="238">
                  <c:v>0.16956979498768299</c:v>
                </c:pt>
                <c:pt idx="239">
                  <c:v>0.16964454869385101</c:v>
                </c:pt>
                <c:pt idx="240">
                  <c:v>0.156985094671516</c:v>
                </c:pt>
                <c:pt idx="241">
                  <c:v>0.11284765368199801</c:v>
                </c:pt>
                <c:pt idx="242">
                  <c:v>0.110233906184106</c:v>
                </c:pt>
                <c:pt idx="243">
                  <c:v>0.11065724301936</c:v>
                </c:pt>
                <c:pt idx="244">
                  <c:v>0.12464158942601899</c:v>
                </c:pt>
                <c:pt idx="245">
                  <c:v>0.16977113849142</c:v>
                </c:pt>
                <c:pt idx="246">
                  <c:v>0.166142946850873</c:v>
                </c:pt>
                <c:pt idx="247">
                  <c:v>0.14877451719837101</c:v>
                </c:pt>
                <c:pt idx="248">
                  <c:v>0.12121752964935099</c:v>
                </c:pt>
                <c:pt idx="249">
                  <c:v>8.1977827983627294E-2</c:v>
                </c:pt>
                <c:pt idx="250">
                  <c:v>9.26895854449694E-2</c:v>
                </c:pt>
                <c:pt idx="251">
                  <c:v>9.6851627538135102E-2</c:v>
                </c:pt>
                <c:pt idx="252">
                  <c:v>8.2824184183935001E-2</c:v>
                </c:pt>
                <c:pt idx="253">
                  <c:v>0.103577710132296</c:v>
                </c:pt>
                <c:pt idx="254">
                  <c:v>0.104495941470245</c:v>
                </c:pt>
                <c:pt idx="255">
                  <c:v>8.7158387645075802E-2</c:v>
                </c:pt>
                <c:pt idx="256">
                  <c:v>8.4111989493839301E-2</c:v>
                </c:pt>
                <c:pt idx="257">
                  <c:v>2.8883178214977E-2</c:v>
                </c:pt>
                <c:pt idx="258">
                  <c:v>4.9204138521048199E-2</c:v>
                </c:pt>
                <c:pt idx="259">
                  <c:v>2.7676178288256699E-2</c:v>
                </c:pt>
                <c:pt idx="260">
                  <c:v>5.3232792271869701E-2</c:v>
                </c:pt>
                <c:pt idx="261">
                  <c:v>3.4828734133359601E-2</c:v>
                </c:pt>
                <c:pt idx="262">
                  <c:v>5.3556015479083403E-2</c:v>
                </c:pt>
                <c:pt idx="263">
                  <c:v>5.9871585350451499E-2</c:v>
                </c:pt>
                <c:pt idx="264">
                  <c:v>7.4234734901149096E-2</c:v>
                </c:pt>
                <c:pt idx="265">
                  <c:v>5.06492371204256E-2</c:v>
                </c:pt>
                <c:pt idx="266">
                  <c:v>5.1522760034690598E-2</c:v>
                </c:pt>
                <c:pt idx="267">
                  <c:v>3.5531731709543803E-2</c:v>
                </c:pt>
                <c:pt idx="268">
                  <c:v>4.0762895849992403E-2</c:v>
                </c:pt>
                <c:pt idx="269">
                  <c:v>3.0154763411380101E-2</c:v>
                </c:pt>
                <c:pt idx="270">
                  <c:v>3.8498119695905803E-2</c:v>
                </c:pt>
                <c:pt idx="271">
                  <c:v>2.9300381626255201E-2</c:v>
                </c:pt>
                <c:pt idx="272">
                  <c:v>4.5413406469102503E-2</c:v>
                </c:pt>
                <c:pt idx="273">
                  <c:v>3.0296422252169299E-2</c:v>
                </c:pt>
                <c:pt idx="274">
                  <c:v>3.2714552416992601E-2</c:v>
                </c:pt>
                <c:pt idx="275">
                  <c:v>2.4765623694889799E-2</c:v>
                </c:pt>
                <c:pt idx="276">
                  <c:v>2.76387166755988E-2</c:v>
                </c:pt>
                <c:pt idx="277">
                  <c:v>2.1380082231101199E-2</c:v>
                </c:pt>
                <c:pt idx="278">
                  <c:v>3.4776372336479497E-2</c:v>
                </c:pt>
                <c:pt idx="279">
                  <c:v>4.0374866802641601E-2</c:v>
                </c:pt>
                <c:pt idx="280">
                  <c:v>2.71174601313557E-2</c:v>
                </c:pt>
                <c:pt idx="281">
                  <c:v>2.45829856580509E-2</c:v>
                </c:pt>
                <c:pt idx="282">
                  <c:v>2.79086412431972E-2</c:v>
                </c:pt>
                <c:pt idx="283">
                  <c:v>2.5300559348558599E-2</c:v>
                </c:pt>
                <c:pt idx="284">
                  <c:v>2.53057627233742E-2</c:v>
                </c:pt>
                <c:pt idx="285">
                  <c:v>2.8038174016650302E-2</c:v>
                </c:pt>
                <c:pt idx="286">
                  <c:v>3.3008747346126098E-2</c:v>
                </c:pt>
                <c:pt idx="287">
                  <c:v>1.5308106688539699E-2</c:v>
                </c:pt>
                <c:pt idx="288">
                  <c:v>2.0712553934360899E-2</c:v>
                </c:pt>
                <c:pt idx="289">
                  <c:v>3.0233233695635599E-2</c:v>
                </c:pt>
                <c:pt idx="290">
                  <c:v>2.8169104551619799E-2</c:v>
                </c:pt>
                <c:pt idx="291">
                  <c:v>2.6295301057715301E-2</c:v>
                </c:pt>
                <c:pt idx="292">
                  <c:v>4.3066121465083998E-2</c:v>
                </c:pt>
                <c:pt idx="293">
                  <c:v>3.2719111762973097E-2</c:v>
                </c:pt>
                <c:pt idx="294">
                  <c:v>2.49372833928003E-2</c:v>
                </c:pt>
                <c:pt idx="295">
                  <c:v>2.4954115143508499E-2</c:v>
                </c:pt>
                <c:pt idx="296">
                  <c:v>2.12534900982441E-2</c:v>
                </c:pt>
                <c:pt idx="297">
                  <c:v>3.52193459903406E-2</c:v>
                </c:pt>
                <c:pt idx="298">
                  <c:v>7.1735893265466893E-2</c:v>
                </c:pt>
                <c:pt idx="299">
                  <c:v>9.55019468026473E-2</c:v>
                </c:pt>
                <c:pt idx="300">
                  <c:v>0.108068449371628</c:v>
                </c:pt>
                <c:pt idx="301">
                  <c:v>0.103459939812463</c:v>
                </c:pt>
                <c:pt idx="302">
                  <c:v>0.115347347951319</c:v>
                </c:pt>
                <c:pt idx="303">
                  <c:v>0.101759326881318</c:v>
                </c:pt>
                <c:pt idx="304">
                  <c:v>7.9191380039536602E-2</c:v>
                </c:pt>
                <c:pt idx="305">
                  <c:v>0.14248114766450701</c:v>
                </c:pt>
                <c:pt idx="306">
                  <c:v>0.159479669395971</c:v>
                </c:pt>
                <c:pt idx="307">
                  <c:v>0.16631327723953199</c:v>
                </c:pt>
                <c:pt idx="308">
                  <c:v>0.15106056920750099</c:v>
                </c:pt>
                <c:pt idx="309">
                  <c:v>0.15778373969607601</c:v>
                </c:pt>
                <c:pt idx="310">
                  <c:v>0.174904408971575</c:v>
                </c:pt>
                <c:pt idx="311">
                  <c:v>0.16505460650352799</c:v>
                </c:pt>
                <c:pt idx="312">
                  <c:v>0.15986910212517699</c:v>
                </c:pt>
                <c:pt idx="313">
                  <c:v>0.18291555734885001</c:v>
                </c:pt>
                <c:pt idx="314">
                  <c:v>0.17399668138658</c:v>
                </c:pt>
                <c:pt idx="315">
                  <c:v>0.173433692907077</c:v>
                </c:pt>
                <c:pt idx="316">
                  <c:v>0.18098555729231999</c:v>
                </c:pt>
                <c:pt idx="317">
                  <c:v>0.19488985399877701</c:v>
                </c:pt>
                <c:pt idx="318">
                  <c:v>0.126337945763418</c:v>
                </c:pt>
                <c:pt idx="319">
                  <c:v>0.16724618180395201</c:v>
                </c:pt>
                <c:pt idx="320">
                  <c:v>0.17639769532017999</c:v>
                </c:pt>
                <c:pt idx="321">
                  <c:v>0.19413469980418199</c:v>
                </c:pt>
                <c:pt idx="322">
                  <c:v>0.16967803894724401</c:v>
                </c:pt>
                <c:pt idx="323">
                  <c:v>0.163729331995736</c:v>
                </c:pt>
                <c:pt idx="324">
                  <c:v>0.17649636803862501</c:v>
                </c:pt>
                <c:pt idx="325">
                  <c:v>0.17590452200915299</c:v>
                </c:pt>
                <c:pt idx="326">
                  <c:v>0.109216416310461</c:v>
                </c:pt>
                <c:pt idx="327">
                  <c:v>0.16386501107530499</c:v>
                </c:pt>
                <c:pt idx="328">
                  <c:v>0.167668992501495</c:v>
                </c:pt>
                <c:pt idx="329">
                  <c:v>0.16073587371082801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094-42E3-8CC3-BE511D8CDD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956911"/>
        <c:axId val="1827957327"/>
        <c:extLst>
          <c:ext xmlns:c15="http://schemas.microsoft.com/office/drawing/2012/chart" uri="{02D57815-91ED-43cb-92C2-25804820EDAC}">
            <c15:filteredLineSeries>
              <c15:ser>
                <c:idx val="6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LAS daily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Sheet1!$B$2:$B$331</c15:sqref>
                        </c15:formulaRef>
                      </c:ext>
                    </c:extLst>
                    <c:strCache>
                      <c:ptCount val="330"/>
                      <c:pt idx="2">
                        <c:v>08:39:00</c:v>
                      </c:pt>
                      <c:pt idx="3">
                        <c:v>08:58:00</c:v>
                      </c:pt>
                      <c:pt idx="4">
                        <c:v>09:17</c:v>
                      </c:pt>
                      <c:pt idx="5">
                        <c:v>09:36</c:v>
                      </c:pt>
                      <c:pt idx="6">
                        <c:v>09:55</c:v>
                      </c:pt>
                      <c:pt idx="7">
                        <c:v>10:14</c:v>
                      </c:pt>
                      <c:pt idx="8">
                        <c:v>10:33</c:v>
                      </c:pt>
                      <c:pt idx="9">
                        <c:v>10:52</c:v>
                      </c:pt>
                      <c:pt idx="10">
                        <c:v>11:11</c:v>
                      </c:pt>
                      <c:pt idx="11">
                        <c:v>11:30</c:v>
                      </c:pt>
                      <c:pt idx="12">
                        <c:v>11:49</c:v>
                      </c:pt>
                      <c:pt idx="13">
                        <c:v>12:08</c:v>
                      </c:pt>
                      <c:pt idx="14">
                        <c:v>12:27</c:v>
                      </c:pt>
                      <c:pt idx="15">
                        <c:v>12:46</c:v>
                      </c:pt>
                      <c:pt idx="16">
                        <c:v>13:05</c:v>
                      </c:pt>
                      <c:pt idx="17">
                        <c:v>13:24</c:v>
                      </c:pt>
                      <c:pt idx="18">
                        <c:v>13:43</c:v>
                      </c:pt>
                      <c:pt idx="19">
                        <c:v>14:02</c:v>
                      </c:pt>
                      <c:pt idx="20">
                        <c:v>14:21</c:v>
                      </c:pt>
                      <c:pt idx="21">
                        <c:v>14:40</c:v>
                      </c:pt>
                      <c:pt idx="22">
                        <c:v>14:59</c:v>
                      </c:pt>
                      <c:pt idx="23">
                        <c:v>15:18</c:v>
                      </c:pt>
                      <c:pt idx="24">
                        <c:v>15:37</c:v>
                      </c:pt>
                      <c:pt idx="25">
                        <c:v>15:56</c:v>
                      </c:pt>
                      <c:pt idx="26">
                        <c:v>16:15</c:v>
                      </c:pt>
                      <c:pt idx="27">
                        <c:v>16:34</c:v>
                      </c:pt>
                      <c:pt idx="28">
                        <c:v>16:53</c:v>
                      </c:pt>
                      <c:pt idx="29">
                        <c:v>17:12</c:v>
                      </c:pt>
                      <c:pt idx="30">
                        <c:v>17:31</c:v>
                      </c:pt>
                      <c:pt idx="31">
                        <c:v>17:50</c:v>
                      </c:pt>
                      <c:pt idx="32">
                        <c:v>18:09</c:v>
                      </c:pt>
                      <c:pt idx="33">
                        <c:v>18:28</c:v>
                      </c:pt>
                      <c:pt idx="34">
                        <c:v>18:47</c:v>
                      </c:pt>
                      <c:pt idx="35">
                        <c:v>19:06</c:v>
                      </c:pt>
                      <c:pt idx="36">
                        <c:v>19:25</c:v>
                      </c:pt>
                      <c:pt idx="37">
                        <c:v>19:44</c:v>
                      </c:pt>
                      <c:pt idx="38">
                        <c:v>20:03</c:v>
                      </c:pt>
                      <c:pt idx="39">
                        <c:v>20:22</c:v>
                      </c:pt>
                      <c:pt idx="40">
                        <c:v>20:41</c:v>
                      </c:pt>
                      <c:pt idx="41">
                        <c:v>21:00</c:v>
                      </c:pt>
                      <c:pt idx="42">
                        <c:v>21:19</c:v>
                      </c:pt>
                      <c:pt idx="43">
                        <c:v>21:38</c:v>
                      </c:pt>
                      <c:pt idx="44">
                        <c:v>21:57</c:v>
                      </c:pt>
                      <c:pt idx="45">
                        <c:v>22:16</c:v>
                      </c:pt>
                      <c:pt idx="46">
                        <c:v>22:35</c:v>
                      </c:pt>
                      <c:pt idx="47">
                        <c:v>22:54</c:v>
                      </c:pt>
                      <c:pt idx="48">
                        <c:v>23:13</c:v>
                      </c:pt>
                      <c:pt idx="49">
                        <c:v>23:32</c:v>
                      </c:pt>
                      <c:pt idx="50">
                        <c:v>23:51</c:v>
                      </c:pt>
                      <c:pt idx="51">
                        <c:v>00:10</c:v>
                      </c:pt>
                      <c:pt idx="52">
                        <c:v>00:29</c:v>
                      </c:pt>
                      <c:pt idx="53">
                        <c:v>00:48</c:v>
                      </c:pt>
                      <c:pt idx="54">
                        <c:v>01:07</c:v>
                      </c:pt>
                      <c:pt idx="55">
                        <c:v>01:26</c:v>
                      </c:pt>
                      <c:pt idx="56">
                        <c:v>01:45</c:v>
                      </c:pt>
                      <c:pt idx="57">
                        <c:v>02:04</c:v>
                      </c:pt>
                      <c:pt idx="58">
                        <c:v>02:23</c:v>
                      </c:pt>
                      <c:pt idx="59">
                        <c:v>02:42</c:v>
                      </c:pt>
                      <c:pt idx="60">
                        <c:v>03:01</c:v>
                      </c:pt>
                      <c:pt idx="61">
                        <c:v>03:20</c:v>
                      </c:pt>
                      <c:pt idx="62">
                        <c:v>03:39</c:v>
                      </c:pt>
                      <c:pt idx="63">
                        <c:v>03:58</c:v>
                      </c:pt>
                      <c:pt idx="64">
                        <c:v>04:17</c:v>
                      </c:pt>
                      <c:pt idx="65">
                        <c:v>04:36</c:v>
                      </c:pt>
                      <c:pt idx="66">
                        <c:v>04:55</c:v>
                      </c:pt>
                      <c:pt idx="67">
                        <c:v>05:14</c:v>
                      </c:pt>
                      <c:pt idx="68">
                        <c:v>05:33</c:v>
                      </c:pt>
                      <c:pt idx="69">
                        <c:v>05:52</c:v>
                      </c:pt>
                      <c:pt idx="70">
                        <c:v>06:11</c:v>
                      </c:pt>
                      <c:pt idx="71">
                        <c:v>06:30</c:v>
                      </c:pt>
                      <c:pt idx="72">
                        <c:v>06:49</c:v>
                      </c:pt>
                      <c:pt idx="73">
                        <c:v>07:08</c:v>
                      </c:pt>
                      <c:pt idx="74">
                        <c:v>07:27</c:v>
                      </c:pt>
                      <c:pt idx="75">
                        <c:v>07:46</c:v>
                      </c:pt>
                      <c:pt idx="76">
                        <c:v>08:05</c:v>
                      </c:pt>
                      <c:pt idx="77">
                        <c:v>08:24</c:v>
                      </c:pt>
                      <c:pt idx="78">
                        <c:v>08:43</c:v>
                      </c:pt>
                      <c:pt idx="79">
                        <c:v>09:02</c:v>
                      </c:pt>
                      <c:pt idx="80">
                        <c:v>09:21</c:v>
                      </c:pt>
                      <c:pt idx="81">
                        <c:v>09:40</c:v>
                      </c:pt>
                      <c:pt idx="82">
                        <c:v>09:59</c:v>
                      </c:pt>
                      <c:pt idx="83">
                        <c:v>10:18</c:v>
                      </c:pt>
                      <c:pt idx="84">
                        <c:v>10:37</c:v>
                      </c:pt>
                      <c:pt idx="85">
                        <c:v>10:56</c:v>
                      </c:pt>
                      <c:pt idx="86">
                        <c:v>11:15</c:v>
                      </c:pt>
                      <c:pt idx="87">
                        <c:v>11:34</c:v>
                      </c:pt>
                      <c:pt idx="88">
                        <c:v>11:53</c:v>
                      </c:pt>
                      <c:pt idx="89">
                        <c:v>12:12</c:v>
                      </c:pt>
                      <c:pt idx="90">
                        <c:v>12:31</c:v>
                      </c:pt>
                      <c:pt idx="91">
                        <c:v>12:50</c:v>
                      </c:pt>
                      <c:pt idx="92">
                        <c:v>13:09</c:v>
                      </c:pt>
                      <c:pt idx="93">
                        <c:v>13:28</c:v>
                      </c:pt>
                      <c:pt idx="94">
                        <c:v>13:47</c:v>
                      </c:pt>
                      <c:pt idx="95">
                        <c:v>14:06</c:v>
                      </c:pt>
                      <c:pt idx="96">
                        <c:v>14:25</c:v>
                      </c:pt>
                      <c:pt idx="97">
                        <c:v>14:44</c:v>
                      </c:pt>
                      <c:pt idx="98">
                        <c:v>15:03</c:v>
                      </c:pt>
                      <c:pt idx="99">
                        <c:v>15:22</c:v>
                      </c:pt>
                      <c:pt idx="100">
                        <c:v>15:41</c:v>
                      </c:pt>
                      <c:pt idx="101">
                        <c:v>16:00</c:v>
                      </c:pt>
                      <c:pt idx="102">
                        <c:v>16:19</c:v>
                      </c:pt>
                      <c:pt idx="103">
                        <c:v>16:38</c:v>
                      </c:pt>
                      <c:pt idx="104">
                        <c:v>16:57</c:v>
                      </c:pt>
                      <c:pt idx="105">
                        <c:v>17:16</c:v>
                      </c:pt>
                      <c:pt idx="106">
                        <c:v>17:35</c:v>
                      </c:pt>
                      <c:pt idx="107">
                        <c:v>17:54</c:v>
                      </c:pt>
                      <c:pt idx="108">
                        <c:v>18:13</c:v>
                      </c:pt>
                      <c:pt idx="109">
                        <c:v>18:32</c:v>
                      </c:pt>
                      <c:pt idx="110">
                        <c:v>18:51</c:v>
                      </c:pt>
                      <c:pt idx="111">
                        <c:v>19:10</c:v>
                      </c:pt>
                      <c:pt idx="112">
                        <c:v>19:29</c:v>
                      </c:pt>
                      <c:pt idx="113">
                        <c:v>19:48</c:v>
                      </c:pt>
                      <c:pt idx="114">
                        <c:v>20:07</c:v>
                      </c:pt>
                      <c:pt idx="115">
                        <c:v>20:26</c:v>
                      </c:pt>
                      <c:pt idx="116">
                        <c:v>20:45</c:v>
                      </c:pt>
                      <c:pt idx="117">
                        <c:v>21:04</c:v>
                      </c:pt>
                      <c:pt idx="118">
                        <c:v>21:23</c:v>
                      </c:pt>
                      <c:pt idx="119">
                        <c:v>21:42</c:v>
                      </c:pt>
                      <c:pt idx="120">
                        <c:v>22:01</c:v>
                      </c:pt>
                      <c:pt idx="121">
                        <c:v>22:20</c:v>
                      </c:pt>
                      <c:pt idx="122">
                        <c:v>22:39</c:v>
                      </c:pt>
                      <c:pt idx="123">
                        <c:v>22:58</c:v>
                      </c:pt>
                      <c:pt idx="124">
                        <c:v>23:17</c:v>
                      </c:pt>
                      <c:pt idx="125">
                        <c:v>23:36</c:v>
                      </c:pt>
                      <c:pt idx="126">
                        <c:v>23:55</c:v>
                      </c:pt>
                      <c:pt idx="127">
                        <c:v>00:14</c:v>
                      </c:pt>
                      <c:pt idx="128">
                        <c:v>00:33</c:v>
                      </c:pt>
                      <c:pt idx="129">
                        <c:v>00:52</c:v>
                      </c:pt>
                      <c:pt idx="130">
                        <c:v>01:11</c:v>
                      </c:pt>
                      <c:pt idx="131">
                        <c:v>01:30</c:v>
                      </c:pt>
                      <c:pt idx="132">
                        <c:v>01:49</c:v>
                      </c:pt>
                      <c:pt idx="133">
                        <c:v>02:08</c:v>
                      </c:pt>
                      <c:pt idx="134">
                        <c:v>02:27</c:v>
                      </c:pt>
                      <c:pt idx="135">
                        <c:v>02:46</c:v>
                      </c:pt>
                      <c:pt idx="136">
                        <c:v>03:05</c:v>
                      </c:pt>
                      <c:pt idx="137">
                        <c:v>03:24</c:v>
                      </c:pt>
                      <c:pt idx="138">
                        <c:v>03:43</c:v>
                      </c:pt>
                      <c:pt idx="139">
                        <c:v>04:02</c:v>
                      </c:pt>
                      <c:pt idx="140">
                        <c:v>04:21</c:v>
                      </c:pt>
                      <c:pt idx="141">
                        <c:v>04:40</c:v>
                      </c:pt>
                      <c:pt idx="142">
                        <c:v>04:59</c:v>
                      </c:pt>
                      <c:pt idx="143">
                        <c:v>05:18</c:v>
                      </c:pt>
                      <c:pt idx="144">
                        <c:v>05:37</c:v>
                      </c:pt>
                      <c:pt idx="145">
                        <c:v>05:56</c:v>
                      </c:pt>
                      <c:pt idx="146">
                        <c:v>06:15</c:v>
                      </c:pt>
                      <c:pt idx="147">
                        <c:v>06:34</c:v>
                      </c:pt>
                      <c:pt idx="148">
                        <c:v>06:53</c:v>
                      </c:pt>
                      <c:pt idx="149">
                        <c:v>07:12</c:v>
                      </c:pt>
                      <c:pt idx="150">
                        <c:v>07:31</c:v>
                      </c:pt>
                      <c:pt idx="151">
                        <c:v>07:50</c:v>
                      </c:pt>
                      <c:pt idx="152">
                        <c:v>08:09</c:v>
                      </c:pt>
                      <c:pt idx="153">
                        <c:v>08:28</c:v>
                      </c:pt>
                      <c:pt idx="154">
                        <c:v>08:47</c:v>
                      </c:pt>
                      <c:pt idx="155">
                        <c:v>09:06</c:v>
                      </c:pt>
                      <c:pt idx="156">
                        <c:v>09:25</c:v>
                      </c:pt>
                      <c:pt idx="157">
                        <c:v>09:44</c:v>
                      </c:pt>
                      <c:pt idx="158">
                        <c:v>10:03</c:v>
                      </c:pt>
                      <c:pt idx="159">
                        <c:v>10:22</c:v>
                      </c:pt>
                      <c:pt idx="160">
                        <c:v>10:41</c:v>
                      </c:pt>
                      <c:pt idx="161">
                        <c:v>11:00</c:v>
                      </c:pt>
                      <c:pt idx="162">
                        <c:v>11:19</c:v>
                      </c:pt>
                      <c:pt idx="163">
                        <c:v>11:38</c:v>
                      </c:pt>
                      <c:pt idx="164">
                        <c:v>11:57</c:v>
                      </c:pt>
                      <c:pt idx="165">
                        <c:v>12:16</c:v>
                      </c:pt>
                      <c:pt idx="166">
                        <c:v>12:35</c:v>
                      </c:pt>
                      <c:pt idx="167">
                        <c:v>12:54</c:v>
                      </c:pt>
                      <c:pt idx="168">
                        <c:v>13:13</c:v>
                      </c:pt>
                      <c:pt idx="169">
                        <c:v>13:32</c:v>
                      </c:pt>
                      <c:pt idx="170">
                        <c:v>13:51</c:v>
                      </c:pt>
                      <c:pt idx="171">
                        <c:v>14:10</c:v>
                      </c:pt>
                      <c:pt idx="172">
                        <c:v>14:29</c:v>
                      </c:pt>
                      <c:pt idx="173">
                        <c:v>14:48</c:v>
                      </c:pt>
                      <c:pt idx="174">
                        <c:v>15:07</c:v>
                      </c:pt>
                      <c:pt idx="175">
                        <c:v>15:26</c:v>
                      </c:pt>
                      <c:pt idx="176">
                        <c:v>15:45</c:v>
                      </c:pt>
                      <c:pt idx="177">
                        <c:v>16:04</c:v>
                      </c:pt>
                      <c:pt idx="178">
                        <c:v>16:23</c:v>
                      </c:pt>
                      <c:pt idx="179">
                        <c:v>16:42</c:v>
                      </c:pt>
                      <c:pt idx="180">
                        <c:v>17:01</c:v>
                      </c:pt>
                      <c:pt idx="181">
                        <c:v>17:20</c:v>
                      </c:pt>
                      <c:pt idx="182">
                        <c:v>17:39</c:v>
                      </c:pt>
                      <c:pt idx="183">
                        <c:v>17:58</c:v>
                      </c:pt>
                      <c:pt idx="184">
                        <c:v>18:17</c:v>
                      </c:pt>
                      <c:pt idx="185">
                        <c:v>18:36</c:v>
                      </c:pt>
                      <c:pt idx="186">
                        <c:v>18:55</c:v>
                      </c:pt>
                      <c:pt idx="187">
                        <c:v>19:14</c:v>
                      </c:pt>
                      <c:pt idx="188">
                        <c:v>19:33</c:v>
                      </c:pt>
                      <c:pt idx="189">
                        <c:v>19:52</c:v>
                      </c:pt>
                      <c:pt idx="190">
                        <c:v>20:11</c:v>
                      </c:pt>
                      <c:pt idx="191">
                        <c:v>20:30</c:v>
                      </c:pt>
                      <c:pt idx="192">
                        <c:v>20:49</c:v>
                      </c:pt>
                      <c:pt idx="193">
                        <c:v>21:08</c:v>
                      </c:pt>
                      <c:pt idx="194">
                        <c:v>21:27</c:v>
                      </c:pt>
                      <c:pt idx="195">
                        <c:v>21:46</c:v>
                      </c:pt>
                      <c:pt idx="196">
                        <c:v>22:05</c:v>
                      </c:pt>
                      <c:pt idx="197">
                        <c:v>22:24</c:v>
                      </c:pt>
                      <c:pt idx="198">
                        <c:v>22:43</c:v>
                      </c:pt>
                      <c:pt idx="199">
                        <c:v>23:02</c:v>
                      </c:pt>
                      <c:pt idx="200">
                        <c:v>23:21</c:v>
                      </c:pt>
                      <c:pt idx="201">
                        <c:v>23:40</c:v>
                      </c:pt>
                      <c:pt idx="202">
                        <c:v>23:59</c:v>
                      </c:pt>
                      <c:pt idx="203">
                        <c:v>00:18</c:v>
                      </c:pt>
                      <c:pt idx="204">
                        <c:v>00:37</c:v>
                      </c:pt>
                      <c:pt idx="205">
                        <c:v>00:56</c:v>
                      </c:pt>
                      <c:pt idx="206">
                        <c:v>01:15</c:v>
                      </c:pt>
                      <c:pt idx="207">
                        <c:v>01:34</c:v>
                      </c:pt>
                      <c:pt idx="208">
                        <c:v>01:53</c:v>
                      </c:pt>
                      <c:pt idx="209">
                        <c:v>02:12</c:v>
                      </c:pt>
                      <c:pt idx="210">
                        <c:v>02:31</c:v>
                      </c:pt>
                      <c:pt idx="211">
                        <c:v>02:50</c:v>
                      </c:pt>
                      <c:pt idx="212">
                        <c:v>03:09</c:v>
                      </c:pt>
                      <c:pt idx="213">
                        <c:v>03:28</c:v>
                      </c:pt>
                      <c:pt idx="214">
                        <c:v>03:47</c:v>
                      </c:pt>
                      <c:pt idx="215">
                        <c:v>04:06</c:v>
                      </c:pt>
                      <c:pt idx="216">
                        <c:v>04:25</c:v>
                      </c:pt>
                      <c:pt idx="217">
                        <c:v>04:44</c:v>
                      </c:pt>
                      <c:pt idx="218">
                        <c:v>05:03</c:v>
                      </c:pt>
                      <c:pt idx="219">
                        <c:v>05:22</c:v>
                      </c:pt>
                      <c:pt idx="220">
                        <c:v>05:41</c:v>
                      </c:pt>
                      <c:pt idx="221">
                        <c:v>06:00</c:v>
                      </c:pt>
                      <c:pt idx="222">
                        <c:v>06:19</c:v>
                      </c:pt>
                      <c:pt idx="223">
                        <c:v>06:38</c:v>
                      </c:pt>
                      <c:pt idx="224">
                        <c:v>06:57</c:v>
                      </c:pt>
                      <c:pt idx="225">
                        <c:v>07:16</c:v>
                      </c:pt>
                      <c:pt idx="226">
                        <c:v>07:35</c:v>
                      </c:pt>
                      <c:pt idx="227">
                        <c:v>07:54</c:v>
                      </c:pt>
                      <c:pt idx="228">
                        <c:v>08:13</c:v>
                      </c:pt>
                      <c:pt idx="229">
                        <c:v>08:32</c:v>
                      </c:pt>
                      <c:pt idx="230">
                        <c:v>08:51</c:v>
                      </c:pt>
                      <c:pt idx="231">
                        <c:v>09:10</c:v>
                      </c:pt>
                      <c:pt idx="232">
                        <c:v>09:29</c:v>
                      </c:pt>
                      <c:pt idx="233">
                        <c:v>09:48</c:v>
                      </c:pt>
                      <c:pt idx="234">
                        <c:v>10:07</c:v>
                      </c:pt>
                      <c:pt idx="235">
                        <c:v>10:26</c:v>
                      </c:pt>
                      <c:pt idx="236">
                        <c:v>10:45</c:v>
                      </c:pt>
                      <c:pt idx="237">
                        <c:v>11:04</c:v>
                      </c:pt>
                      <c:pt idx="238">
                        <c:v>11:23</c:v>
                      </c:pt>
                      <c:pt idx="239">
                        <c:v>11:42</c:v>
                      </c:pt>
                      <c:pt idx="240">
                        <c:v>12:01</c:v>
                      </c:pt>
                      <c:pt idx="241">
                        <c:v>12:20</c:v>
                      </c:pt>
                      <c:pt idx="242">
                        <c:v>12:39</c:v>
                      </c:pt>
                      <c:pt idx="243">
                        <c:v>12:58</c:v>
                      </c:pt>
                      <c:pt idx="244">
                        <c:v>13:17</c:v>
                      </c:pt>
                      <c:pt idx="245">
                        <c:v>13:36</c:v>
                      </c:pt>
                      <c:pt idx="246">
                        <c:v>13:55</c:v>
                      </c:pt>
                      <c:pt idx="247">
                        <c:v>14:14</c:v>
                      </c:pt>
                      <c:pt idx="248">
                        <c:v>14:33</c:v>
                      </c:pt>
                      <c:pt idx="249">
                        <c:v>14:52</c:v>
                      </c:pt>
                      <c:pt idx="250">
                        <c:v>15:11</c:v>
                      </c:pt>
                      <c:pt idx="251">
                        <c:v>15:30</c:v>
                      </c:pt>
                      <c:pt idx="252">
                        <c:v>15:49</c:v>
                      </c:pt>
                      <c:pt idx="253">
                        <c:v>16:08</c:v>
                      </c:pt>
                      <c:pt idx="254">
                        <c:v>16:27</c:v>
                      </c:pt>
                      <c:pt idx="255">
                        <c:v>16:46</c:v>
                      </c:pt>
                      <c:pt idx="256">
                        <c:v>17:05</c:v>
                      </c:pt>
                      <c:pt idx="257">
                        <c:v>17:24</c:v>
                      </c:pt>
                      <c:pt idx="258">
                        <c:v>17:43</c:v>
                      </c:pt>
                      <c:pt idx="259">
                        <c:v>18:02</c:v>
                      </c:pt>
                      <c:pt idx="260">
                        <c:v>18:21</c:v>
                      </c:pt>
                      <c:pt idx="261">
                        <c:v>18:40</c:v>
                      </c:pt>
                      <c:pt idx="262">
                        <c:v>18:59</c:v>
                      </c:pt>
                      <c:pt idx="263">
                        <c:v>19:18</c:v>
                      </c:pt>
                      <c:pt idx="264">
                        <c:v>19:37</c:v>
                      </c:pt>
                      <c:pt idx="265">
                        <c:v>19:56</c:v>
                      </c:pt>
                      <c:pt idx="266">
                        <c:v>20:15</c:v>
                      </c:pt>
                      <c:pt idx="267">
                        <c:v>20:34</c:v>
                      </c:pt>
                      <c:pt idx="268">
                        <c:v>20:53</c:v>
                      </c:pt>
                      <c:pt idx="269">
                        <c:v>21:12</c:v>
                      </c:pt>
                      <c:pt idx="270">
                        <c:v>21:31</c:v>
                      </c:pt>
                      <c:pt idx="271">
                        <c:v>21:50</c:v>
                      </c:pt>
                      <c:pt idx="272">
                        <c:v>22:09</c:v>
                      </c:pt>
                      <c:pt idx="273">
                        <c:v>22:28</c:v>
                      </c:pt>
                      <c:pt idx="274">
                        <c:v>22:47</c:v>
                      </c:pt>
                      <c:pt idx="275">
                        <c:v>23:06</c:v>
                      </c:pt>
                      <c:pt idx="276">
                        <c:v>23:25</c:v>
                      </c:pt>
                      <c:pt idx="277">
                        <c:v>23:44</c:v>
                      </c:pt>
                      <c:pt idx="278">
                        <c:v>00:03</c:v>
                      </c:pt>
                      <c:pt idx="279">
                        <c:v>00:22</c:v>
                      </c:pt>
                      <c:pt idx="280">
                        <c:v>00:41</c:v>
                      </c:pt>
                      <c:pt idx="281">
                        <c:v>01:00</c:v>
                      </c:pt>
                      <c:pt idx="282">
                        <c:v>01:19</c:v>
                      </c:pt>
                      <c:pt idx="283">
                        <c:v>01:38</c:v>
                      </c:pt>
                      <c:pt idx="284">
                        <c:v>01:57</c:v>
                      </c:pt>
                      <c:pt idx="285">
                        <c:v>02:16</c:v>
                      </c:pt>
                      <c:pt idx="286">
                        <c:v>02:35</c:v>
                      </c:pt>
                      <c:pt idx="287">
                        <c:v>02:54</c:v>
                      </c:pt>
                      <c:pt idx="288">
                        <c:v>03:13</c:v>
                      </c:pt>
                      <c:pt idx="289">
                        <c:v>03:32</c:v>
                      </c:pt>
                      <c:pt idx="290">
                        <c:v>03:51</c:v>
                      </c:pt>
                      <c:pt idx="291">
                        <c:v>04:10</c:v>
                      </c:pt>
                      <c:pt idx="292">
                        <c:v>04:29</c:v>
                      </c:pt>
                      <c:pt idx="293">
                        <c:v>04:48</c:v>
                      </c:pt>
                      <c:pt idx="294">
                        <c:v>05:07</c:v>
                      </c:pt>
                      <c:pt idx="295">
                        <c:v>05:26</c:v>
                      </c:pt>
                      <c:pt idx="296">
                        <c:v>05:45</c:v>
                      </c:pt>
                      <c:pt idx="297">
                        <c:v>06:04</c:v>
                      </c:pt>
                      <c:pt idx="298">
                        <c:v>06:23</c:v>
                      </c:pt>
                      <c:pt idx="299">
                        <c:v>06:42</c:v>
                      </c:pt>
                      <c:pt idx="300">
                        <c:v>07:01</c:v>
                      </c:pt>
                      <c:pt idx="301">
                        <c:v>07:20</c:v>
                      </c:pt>
                      <c:pt idx="302">
                        <c:v>07:39</c:v>
                      </c:pt>
                      <c:pt idx="303">
                        <c:v>07:58</c:v>
                      </c:pt>
                      <c:pt idx="304">
                        <c:v>08:17</c:v>
                      </c:pt>
                      <c:pt idx="305">
                        <c:v>08:36</c:v>
                      </c:pt>
                      <c:pt idx="306">
                        <c:v>08:55</c:v>
                      </c:pt>
                      <c:pt idx="307">
                        <c:v>09:14</c:v>
                      </c:pt>
                      <c:pt idx="308">
                        <c:v>09:33</c:v>
                      </c:pt>
                      <c:pt idx="309">
                        <c:v>09:52</c:v>
                      </c:pt>
                      <c:pt idx="310">
                        <c:v>10:11</c:v>
                      </c:pt>
                      <c:pt idx="311">
                        <c:v>10:30</c:v>
                      </c:pt>
                      <c:pt idx="312">
                        <c:v>10:49</c:v>
                      </c:pt>
                      <c:pt idx="313">
                        <c:v>11:08</c:v>
                      </c:pt>
                      <c:pt idx="314">
                        <c:v>11:27</c:v>
                      </c:pt>
                      <c:pt idx="315">
                        <c:v>11:46</c:v>
                      </c:pt>
                      <c:pt idx="316">
                        <c:v>12:05</c:v>
                      </c:pt>
                      <c:pt idx="317">
                        <c:v>12:24</c:v>
                      </c:pt>
                      <c:pt idx="318">
                        <c:v>12:43</c:v>
                      </c:pt>
                      <c:pt idx="319">
                        <c:v>13:02</c:v>
                      </c:pt>
                      <c:pt idx="320">
                        <c:v>13:21</c:v>
                      </c:pt>
                      <c:pt idx="321">
                        <c:v>13:40</c:v>
                      </c:pt>
                      <c:pt idx="322">
                        <c:v>13:59</c:v>
                      </c:pt>
                      <c:pt idx="323">
                        <c:v>14:18</c:v>
                      </c:pt>
                      <c:pt idx="324">
                        <c:v>14:37</c:v>
                      </c:pt>
                      <c:pt idx="325">
                        <c:v>14:56</c:v>
                      </c:pt>
                      <c:pt idx="326">
                        <c:v>15:15</c:v>
                      </c:pt>
                      <c:pt idx="327">
                        <c:v>15:34</c:v>
                      </c:pt>
                      <c:pt idx="328">
                        <c:v>15:53</c:v>
                      </c:pt>
                      <c:pt idx="329">
                        <c:v>16:12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Sheet1!$I$2:$I$331</c15:sqref>
                        </c15:formulaRef>
                      </c:ext>
                    </c:extLst>
                    <c:numCache>
                      <c:formatCode>General</c:formatCode>
                      <c:ptCount val="330"/>
                      <c:pt idx="28">
                        <c:v>10.860774507</c:v>
                      </c:pt>
                      <c:pt idx="104">
                        <c:v>10.709930768000001</c:v>
                      </c:pt>
                      <c:pt idx="179">
                        <c:v>11.609245945</c:v>
                      </c:pt>
                      <c:pt idx="248">
                        <c:v>7.0444001399999987</c:v>
                      </c:pt>
                      <c:pt idx="329">
                        <c:v>10.359955923999999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5094-42E3-8CC3-BE511D8CDD29}"/>
                  </c:ext>
                </c:extLst>
              </c15:ser>
            </c15:filteredLineSeries>
            <c15:filteredLineSeries>
              <c15:ser>
                <c:idx val="7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</c15:sqref>
                        </c15:formulaRef>
                      </c:ext>
                    </c:extLst>
                    <c:strCache>
                      <c:ptCount val="1"/>
                      <c:pt idx="0">
                        <c:v>MEDRUSH gs=8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Sheet1!$B$2:$B$331</c15:sqref>
                        </c15:formulaRef>
                      </c:ext>
                    </c:extLst>
                    <c:strCache>
                      <c:ptCount val="330"/>
                      <c:pt idx="2">
                        <c:v>08:39:00</c:v>
                      </c:pt>
                      <c:pt idx="3">
                        <c:v>08:58:00</c:v>
                      </c:pt>
                      <c:pt idx="4">
                        <c:v>09:17</c:v>
                      </c:pt>
                      <c:pt idx="5">
                        <c:v>09:36</c:v>
                      </c:pt>
                      <c:pt idx="6">
                        <c:v>09:55</c:v>
                      </c:pt>
                      <c:pt idx="7">
                        <c:v>10:14</c:v>
                      </c:pt>
                      <c:pt idx="8">
                        <c:v>10:33</c:v>
                      </c:pt>
                      <c:pt idx="9">
                        <c:v>10:52</c:v>
                      </c:pt>
                      <c:pt idx="10">
                        <c:v>11:11</c:v>
                      </c:pt>
                      <c:pt idx="11">
                        <c:v>11:30</c:v>
                      </c:pt>
                      <c:pt idx="12">
                        <c:v>11:49</c:v>
                      </c:pt>
                      <c:pt idx="13">
                        <c:v>12:08</c:v>
                      </c:pt>
                      <c:pt idx="14">
                        <c:v>12:27</c:v>
                      </c:pt>
                      <c:pt idx="15">
                        <c:v>12:46</c:v>
                      </c:pt>
                      <c:pt idx="16">
                        <c:v>13:05</c:v>
                      </c:pt>
                      <c:pt idx="17">
                        <c:v>13:24</c:v>
                      </c:pt>
                      <c:pt idx="18">
                        <c:v>13:43</c:v>
                      </c:pt>
                      <c:pt idx="19">
                        <c:v>14:02</c:v>
                      </c:pt>
                      <c:pt idx="20">
                        <c:v>14:21</c:v>
                      </c:pt>
                      <c:pt idx="21">
                        <c:v>14:40</c:v>
                      </c:pt>
                      <c:pt idx="22">
                        <c:v>14:59</c:v>
                      </c:pt>
                      <c:pt idx="23">
                        <c:v>15:18</c:v>
                      </c:pt>
                      <c:pt idx="24">
                        <c:v>15:37</c:v>
                      </c:pt>
                      <c:pt idx="25">
                        <c:v>15:56</c:v>
                      </c:pt>
                      <c:pt idx="26">
                        <c:v>16:15</c:v>
                      </c:pt>
                      <c:pt idx="27">
                        <c:v>16:34</c:v>
                      </c:pt>
                      <c:pt idx="28">
                        <c:v>16:53</c:v>
                      </c:pt>
                      <c:pt idx="29">
                        <c:v>17:12</c:v>
                      </c:pt>
                      <c:pt idx="30">
                        <c:v>17:31</c:v>
                      </c:pt>
                      <c:pt idx="31">
                        <c:v>17:50</c:v>
                      </c:pt>
                      <c:pt idx="32">
                        <c:v>18:09</c:v>
                      </c:pt>
                      <c:pt idx="33">
                        <c:v>18:28</c:v>
                      </c:pt>
                      <c:pt idx="34">
                        <c:v>18:47</c:v>
                      </c:pt>
                      <c:pt idx="35">
                        <c:v>19:06</c:v>
                      </c:pt>
                      <c:pt idx="36">
                        <c:v>19:25</c:v>
                      </c:pt>
                      <c:pt idx="37">
                        <c:v>19:44</c:v>
                      </c:pt>
                      <c:pt idx="38">
                        <c:v>20:03</c:v>
                      </c:pt>
                      <c:pt idx="39">
                        <c:v>20:22</c:v>
                      </c:pt>
                      <c:pt idx="40">
                        <c:v>20:41</c:v>
                      </c:pt>
                      <c:pt idx="41">
                        <c:v>21:00</c:v>
                      </c:pt>
                      <c:pt idx="42">
                        <c:v>21:19</c:v>
                      </c:pt>
                      <c:pt idx="43">
                        <c:v>21:38</c:v>
                      </c:pt>
                      <c:pt idx="44">
                        <c:v>21:57</c:v>
                      </c:pt>
                      <c:pt idx="45">
                        <c:v>22:16</c:v>
                      </c:pt>
                      <c:pt idx="46">
                        <c:v>22:35</c:v>
                      </c:pt>
                      <c:pt idx="47">
                        <c:v>22:54</c:v>
                      </c:pt>
                      <c:pt idx="48">
                        <c:v>23:13</c:v>
                      </c:pt>
                      <c:pt idx="49">
                        <c:v>23:32</c:v>
                      </c:pt>
                      <c:pt idx="50">
                        <c:v>23:51</c:v>
                      </c:pt>
                      <c:pt idx="51">
                        <c:v>00:10</c:v>
                      </c:pt>
                      <c:pt idx="52">
                        <c:v>00:29</c:v>
                      </c:pt>
                      <c:pt idx="53">
                        <c:v>00:48</c:v>
                      </c:pt>
                      <c:pt idx="54">
                        <c:v>01:07</c:v>
                      </c:pt>
                      <c:pt idx="55">
                        <c:v>01:26</c:v>
                      </c:pt>
                      <c:pt idx="56">
                        <c:v>01:45</c:v>
                      </c:pt>
                      <c:pt idx="57">
                        <c:v>02:04</c:v>
                      </c:pt>
                      <c:pt idx="58">
                        <c:v>02:23</c:v>
                      </c:pt>
                      <c:pt idx="59">
                        <c:v>02:42</c:v>
                      </c:pt>
                      <c:pt idx="60">
                        <c:v>03:01</c:v>
                      </c:pt>
                      <c:pt idx="61">
                        <c:v>03:20</c:v>
                      </c:pt>
                      <c:pt idx="62">
                        <c:v>03:39</c:v>
                      </c:pt>
                      <c:pt idx="63">
                        <c:v>03:58</c:v>
                      </c:pt>
                      <c:pt idx="64">
                        <c:v>04:17</c:v>
                      </c:pt>
                      <c:pt idx="65">
                        <c:v>04:36</c:v>
                      </c:pt>
                      <c:pt idx="66">
                        <c:v>04:55</c:v>
                      </c:pt>
                      <c:pt idx="67">
                        <c:v>05:14</c:v>
                      </c:pt>
                      <c:pt idx="68">
                        <c:v>05:33</c:v>
                      </c:pt>
                      <c:pt idx="69">
                        <c:v>05:52</c:v>
                      </c:pt>
                      <c:pt idx="70">
                        <c:v>06:11</c:v>
                      </c:pt>
                      <c:pt idx="71">
                        <c:v>06:30</c:v>
                      </c:pt>
                      <c:pt idx="72">
                        <c:v>06:49</c:v>
                      </c:pt>
                      <c:pt idx="73">
                        <c:v>07:08</c:v>
                      </c:pt>
                      <c:pt idx="74">
                        <c:v>07:27</c:v>
                      </c:pt>
                      <c:pt idx="75">
                        <c:v>07:46</c:v>
                      </c:pt>
                      <c:pt idx="76">
                        <c:v>08:05</c:v>
                      </c:pt>
                      <c:pt idx="77">
                        <c:v>08:24</c:v>
                      </c:pt>
                      <c:pt idx="78">
                        <c:v>08:43</c:v>
                      </c:pt>
                      <c:pt idx="79">
                        <c:v>09:02</c:v>
                      </c:pt>
                      <c:pt idx="80">
                        <c:v>09:21</c:v>
                      </c:pt>
                      <c:pt idx="81">
                        <c:v>09:40</c:v>
                      </c:pt>
                      <c:pt idx="82">
                        <c:v>09:59</c:v>
                      </c:pt>
                      <c:pt idx="83">
                        <c:v>10:18</c:v>
                      </c:pt>
                      <c:pt idx="84">
                        <c:v>10:37</c:v>
                      </c:pt>
                      <c:pt idx="85">
                        <c:v>10:56</c:v>
                      </c:pt>
                      <c:pt idx="86">
                        <c:v>11:15</c:v>
                      </c:pt>
                      <c:pt idx="87">
                        <c:v>11:34</c:v>
                      </c:pt>
                      <c:pt idx="88">
                        <c:v>11:53</c:v>
                      </c:pt>
                      <c:pt idx="89">
                        <c:v>12:12</c:v>
                      </c:pt>
                      <c:pt idx="90">
                        <c:v>12:31</c:v>
                      </c:pt>
                      <c:pt idx="91">
                        <c:v>12:50</c:v>
                      </c:pt>
                      <c:pt idx="92">
                        <c:v>13:09</c:v>
                      </c:pt>
                      <c:pt idx="93">
                        <c:v>13:28</c:v>
                      </c:pt>
                      <c:pt idx="94">
                        <c:v>13:47</c:v>
                      </c:pt>
                      <c:pt idx="95">
                        <c:v>14:06</c:v>
                      </c:pt>
                      <c:pt idx="96">
                        <c:v>14:25</c:v>
                      </c:pt>
                      <c:pt idx="97">
                        <c:v>14:44</c:v>
                      </c:pt>
                      <c:pt idx="98">
                        <c:v>15:03</c:v>
                      </c:pt>
                      <c:pt idx="99">
                        <c:v>15:22</c:v>
                      </c:pt>
                      <c:pt idx="100">
                        <c:v>15:41</c:v>
                      </c:pt>
                      <c:pt idx="101">
                        <c:v>16:00</c:v>
                      </c:pt>
                      <c:pt idx="102">
                        <c:v>16:19</c:v>
                      </c:pt>
                      <c:pt idx="103">
                        <c:v>16:38</c:v>
                      </c:pt>
                      <c:pt idx="104">
                        <c:v>16:57</c:v>
                      </c:pt>
                      <c:pt idx="105">
                        <c:v>17:16</c:v>
                      </c:pt>
                      <c:pt idx="106">
                        <c:v>17:35</c:v>
                      </c:pt>
                      <c:pt idx="107">
                        <c:v>17:54</c:v>
                      </c:pt>
                      <c:pt idx="108">
                        <c:v>18:13</c:v>
                      </c:pt>
                      <c:pt idx="109">
                        <c:v>18:32</c:v>
                      </c:pt>
                      <c:pt idx="110">
                        <c:v>18:51</c:v>
                      </c:pt>
                      <c:pt idx="111">
                        <c:v>19:10</c:v>
                      </c:pt>
                      <c:pt idx="112">
                        <c:v>19:29</c:v>
                      </c:pt>
                      <c:pt idx="113">
                        <c:v>19:48</c:v>
                      </c:pt>
                      <c:pt idx="114">
                        <c:v>20:07</c:v>
                      </c:pt>
                      <c:pt idx="115">
                        <c:v>20:26</c:v>
                      </c:pt>
                      <c:pt idx="116">
                        <c:v>20:45</c:v>
                      </c:pt>
                      <c:pt idx="117">
                        <c:v>21:04</c:v>
                      </c:pt>
                      <c:pt idx="118">
                        <c:v>21:23</c:v>
                      </c:pt>
                      <c:pt idx="119">
                        <c:v>21:42</c:v>
                      </c:pt>
                      <c:pt idx="120">
                        <c:v>22:01</c:v>
                      </c:pt>
                      <c:pt idx="121">
                        <c:v>22:20</c:v>
                      </c:pt>
                      <c:pt idx="122">
                        <c:v>22:39</c:v>
                      </c:pt>
                      <c:pt idx="123">
                        <c:v>22:58</c:v>
                      </c:pt>
                      <c:pt idx="124">
                        <c:v>23:17</c:v>
                      </c:pt>
                      <c:pt idx="125">
                        <c:v>23:36</c:v>
                      </c:pt>
                      <c:pt idx="126">
                        <c:v>23:55</c:v>
                      </c:pt>
                      <c:pt idx="127">
                        <c:v>00:14</c:v>
                      </c:pt>
                      <c:pt idx="128">
                        <c:v>00:33</c:v>
                      </c:pt>
                      <c:pt idx="129">
                        <c:v>00:52</c:v>
                      </c:pt>
                      <c:pt idx="130">
                        <c:v>01:11</c:v>
                      </c:pt>
                      <c:pt idx="131">
                        <c:v>01:30</c:v>
                      </c:pt>
                      <c:pt idx="132">
                        <c:v>01:49</c:v>
                      </c:pt>
                      <c:pt idx="133">
                        <c:v>02:08</c:v>
                      </c:pt>
                      <c:pt idx="134">
                        <c:v>02:27</c:v>
                      </c:pt>
                      <c:pt idx="135">
                        <c:v>02:46</c:v>
                      </c:pt>
                      <c:pt idx="136">
                        <c:v>03:05</c:v>
                      </c:pt>
                      <c:pt idx="137">
                        <c:v>03:24</c:v>
                      </c:pt>
                      <c:pt idx="138">
                        <c:v>03:43</c:v>
                      </c:pt>
                      <c:pt idx="139">
                        <c:v>04:02</c:v>
                      </c:pt>
                      <c:pt idx="140">
                        <c:v>04:21</c:v>
                      </c:pt>
                      <c:pt idx="141">
                        <c:v>04:40</c:v>
                      </c:pt>
                      <c:pt idx="142">
                        <c:v>04:59</c:v>
                      </c:pt>
                      <c:pt idx="143">
                        <c:v>05:18</c:v>
                      </c:pt>
                      <c:pt idx="144">
                        <c:v>05:37</c:v>
                      </c:pt>
                      <c:pt idx="145">
                        <c:v>05:56</c:v>
                      </c:pt>
                      <c:pt idx="146">
                        <c:v>06:15</c:v>
                      </c:pt>
                      <c:pt idx="147">
                        <c:v>06:34</c:v>
                      </c:pt>
                      <c:pt idx="148">
                        <c:v>06:53</c:v>
                      </c:pt>
                      <c:pt idx="149">
                        <c:v>07:12</c:v>
                      </c:pt>
                      <c:pt idx="150">
                        <c:v>07:31</c:v>
                      </c:pt>
                      <c:pt idx="151">
                        <c:v>07:50</c:v>
                      </c:pt>
                      <c:pt idx="152">
                        <c:v>08:09</c:v>
                      </c:pt>
                      <c:pt idx="153">
                        <c:v>08:28</c:v>
                      </c:pt>
                      <c:pt idx="154">
                        <c:v>08:47</c:v>
                      </c:pt>
                      <c:pt idx="155">
                        <c:v>09:06</c:v>
                      </c:pt>
                      <c:pt idx="156">
                        <c:v>09:25</c:v>
                      </c:pt>
                      <c:pt idx="157">
                        <c:v>09:44</c:v>
                      </c:pt>
                      <c:pt idx="158">
                        <c:v>10:03</c:v>
                      </c:pt>
                      <c:pt idx="159">
                        <c:v>10:22</c:v>
                      </c:pt>
                      <c:pt idx="160">
                        <c:v>10:41</c:v>
                      </c:pt>
                      <c:pt idx="161">
                        <c:v>11:00</c:v>
                      </c:pt>
                      <c:pt idx="162">
                        <c:v>11:19</c:v>
                      </c:pt>
                      <c:pt idx="163">
                        <c:v>11:38</c:v>
                      </c:pt>
                      <c:pt idx="164">
                        <c:v>11:57</c:v>
                      </c:pt>
                      <c:pt idx="165">
                        <c:v>12:16</c:v>
                      </c:pt>
                      <c:pt idx="166">
                        <c:v>12:35</c:v>
                      </c:pt>
                      <c:pt idx="167">
                        <c:v>12:54</c:v>
                      </c:pt>
                      <c:pt idx="168">
                        <c:v>13:13</c:v>
                      </c:pt>
                      <c:pt idx="169">
                        <c:v>13:32</c:v>
                      </c:pt>
                      <c:pt idx="170">
                        <c:v>13:51</c:v>
                      </c:pt>
                      <c:pt idx="171">
                        <c:v>14:10</c:v>
                      </c:pt>
                      <c:pt idx="172">
                        <c:v>14:29</c:v>
                      </c:pt>
                      <c:pt idx="173">
                        <c:v>14:48</c:v>
                      </c:pt>
                      <c:pt idx="174">
                        <c:v>15:07</c:v>
                      </c:pt>
                      <c:pt idx="175">
                        <c:v>15:26</c:v>
                      </c:pt>
                      <c:pt idx="176">
                        <c:v>15:45</c:v>
                      </c:pt>
                      <c:pt idx="177">
                        <c:v>16:04</c:v>
                      </c:pt>
                      <c:pt idx="178">
                        <c:v>16:23</c:v>
                      </c:pt>
                      <c:pt idx="179">
                        <c:v>16:42</c:v>
                      </c:pt>
                      <c:pt idx="180">
                        <c:v>17:01</c:v>
                      </c:pt>
                      <c:pt idx="181">
                        <c:v>17:20</c:v>
                      </c:pt>
                      <c:pt idx="182">
                        <c:v>17:39</c:v>
                      </c:pt>
                      <c:pt idx="183">
                        <c:v>17:58</c:v>
                      </c:pt>
                      <c:pt idx="184">
                        <c:v>18:17</c:v>
                      </c:pt>
                      <c:pt idx="185">
                        <c:v>18:36</c:v>
                      </c:pt>
                      <c:pt idx="186">
                        <c:v>18:55</c:v>
                      </c:pt>
                      <c:pt idx="187">
                        <c:v>19:14</c:v>
                      </c:pt>
                      <c:pt idx="188">
                        <c:v>19:33</c:v>
                      </c:pt>
                      <c:pt idx="189">
                        <c:v>19:52</c:v>
                      </c:pt>
                      <c:pt idx="190">
                        <c:v>20:11</c:v>
                      </c:pt>
                      <c:pt idx="191">
                        <c:v>20:30</c:v>
                      </c:pt>
                      <c:pt idx="192">
                        <c:v>20:49</c:v>
                      </c:pt>
                      <c:pt idx="193">
                        <c:v>21:08</c:v>
                      </c:pt>
                      <c:pt idx="194">
                        <c:v>21:27</c:v>
                      </c:pt>
                      <c:pt idx="195">
                        <c:v>21:46</c:v>
                      </c:pt>
                      <c:pt idx="196">
                        <c:v>22:05</c:v>
                      </c:pt>
                      <c:pt idx="197">
                        <c:v>22:24</c:v>
                      </c:pt>
                      <c:pt idx="198">
                        <c:v>22:43</c:v>
                      </c:pt>
                      <c:pt idx="199">
                        <c:v>23:02</c:v>
                      </c:pt>
                      <c:pt idx="200">
                        <c:v>23:21</c:v>
                      </c:pt>
                      <c:pt idx="201">
                        <c:v>23:40</c:v>
                      </c:pt>
                      <c:pt idx="202">
                        <c:v>23:59</c:v>
                      </c:pt>
                      <c:pt idx="203">
                        <c:v>00:18</c:v>
                      </c:pt>
                      <c:pt idx="204">
                        <c:v>00:37</c:v>
                      </c:pt>
                      <c:pt idx="205">
                        <c:v>00:56</c:v>
                      </c:pt>
                      <c:pt idx="206">
                        <c:v>01:15</c:v>
                      </c:pt>
                      <c:pt idx="207">
                        <c:v>01:34</c:v>
                      </c:pt>
                      <c:pt idx="208">
                        <c:v>01:53</c:v>
                      </c:pt>
                      <c:pt idx="209">
                        <c:v>02:12</c:v>
                      </c:pt>
                      <c:pt idx="210">
                        <c:v>02:31</c:v>
                      </c:pt>
                      <c:pt idx="211">
                        <c:v>02:50</c:v>
                      </c:pt>
                      <c:pt idx="212">
                        <c:v>03:09</c:v>
                      </c:pt>
                      <c:pt idx="213">
                        <c:v>03:28</c:v>
                      </c:pt>
                      <c:pt idx="214">
                        <c:v>03:47</c:v>
                      </c:pt>
                      <c:pt idx="215">
                        <c:v>04:06</c:v>
                      </c:pt>
                      <c:pt idx="216">
                        <c:v>04:25</c:v>
                      </c:pt>
                      <c:pt idx="217">
                        <c:v>04:44</c:v>
                      </c:pt>
                      <c:pt idx="218">
                        <c:v>05:03</c:v>
                      </c:pt>
                      <c:pt idx="219">
                        <c:v>05:22</c:v>
                      </c:pt>
                      <c:pt idx="220">
                        <c:v>05:41</c:v>
                      </c:pt>
                      <c:pt idx="221">
                        <c:v>06:00</c:v>
                      </c:pt>
                      <c:pt idx="222">
                        <c:v>06:19</c:v>
                      </c:pt>
                      <c:pt idx="223">
                        <c:v>06:38</c:v>
                      </c:pt>
                      <c:pt idx="224">
                        <c:v>06:57</c:v>
                      </c:pt>
                      <c:pt idx="225">
                        <c:v>07:16</c:v>
                      </c:pt>
                      <c:pt idx="226">
                        <c:v>07:35</c:v>
                      </c:pt>
                      <c:pt idx="227">
                        <c:v>07:54</c:v>
                      </c:pt>
                      <c:pt idx="228">
                        <c:v>08:13</c:v>
                      </c:pt>
                      <c:pt idx="229">
                        <c:v>08:32</c:v>
                      </c:pt>
                      <c:pt idx="230">
                        <c:v>08:51</c:v>
                      </c:pt>
                      <c:pt idx="231">
                        <c:v>09:10</c:v>
                      </c:pt>
                      <c:pt idx="232">
                        <c:v>09:29</c:v>
                      </c:pt>
                      <c:pt idx="233">
                        <c:v>09:48</c:v>
                      </c:pt>
                      <c:pt idx="234">
                        <c:v>10:07</c:v>
                      </c:pt>
                      <c:pt idx="235">
                        <c:v>10:26</c:v>
                      </c:pt>
                      <c:pt idx="236">
                        <c:v>10:45</c:v>
                      </c:pt>
                      <c:pt idx="237">
                        <c:v>11:04</c:v>
                      </c:pt>
                      <c:pt idx="238">
                        <c:v>11:23</c:v>
                      </c:pt>
                      <c:pt idx="239">
                        <c:v>11:42</c:v>
                      </c:pt>
                      <c:pt idx="240">
                        <c:v>12:01</c:v>
                      </c:pt>
                      <c:pt idx="241">
                        <c:v>12:20</c:v>
                      </c:pt>
                      <c:pt idx="242">
                        <c:v>12:39</c:v>
                      </c:pt>
                      <c:pt idx="243">
                        <c:v>12:58</c:v>
                      </c:pt>
                      <c:pt idx="244">
                        <c:v>13:17</c:v>
                      </c:pt>
                      <c:pt idx="245">
                        <c:v>13:36</c:v>
                      </c:pt>
                      <c:pt idx="246">
                        <c:v>13:55</c:v>
                      </c:pt>
                      <c:pt idx="247">
                        <c:v>14:14</c:v>
                      </c:pt>
                      <c:pt idx="248">
                        <c:v>14:33</c:v>
                      </c:pt>
                      <c:pt idx="249">
                        <c:v>14:52</c:v>
                      </c:pt>
                      <c:pt idx="250">
                        <c:v>15:11</c:v>
                      </c:pt>
                      <c:pt idx="251">
                        <c:v>15:30</c:v>
                      </c:pt>
                      <c:pt idx="252">
                        <c:v>15:49</c:v>
                      </c:pt>
                      <c:pt idx="253">
                        <c:v>16:08</c:v>
                      </c:pt>
                      <c:pt idx="254">
                        <c:v>16:27</c:v>
                      </c:pt>
                      <c:pt idx="255">
                        <c:v>16:46</c:v>
                      </c:pt>
                      <c:pt idx="256">
                        <c:v>17:05</c:v>
                      </c:pt>
                      <c:pt idx="257">
                        <c:v>17:24</c:v>
                      </c:pt>
                      <c:pt idx="258">
                        <c:v>17:43</c:v>
                      </c:pt>
                      <c:pt idx="259">
                        <c:v>18:02</c:v>
                      </c:pt>
                      <c:pt idx="260">
                        <c:v>18:21</c:v>
                      </c:pt>
                      <c:pt idx="261">
                        <c:v>18:40</c:v>
                      </c:pt>
                      <c:pt idx="262">
                        <c:v>18:59</c:v>
                      </c:pt>
                      <c:pt idx="263">
                        <c:v>19:18</c:v>
                      </c:pt>
                      <c:pt idx="264">
                        <c:v>19:37</c:v>
                      </c:pt>
                      <c:pt idx="265">
                        <c:v>19:56</c:v>
                      </c:pt>
                      <c:pt idx="266">
                        <c:v>20:15</c:v>
                      </c:pt>
                      <c:pt idx="267">
                        <c:v>20:34</c:v>
                      </c:pt>
                      <c:pt idx="268">
                        <c:v>20:53</c:v>
                      </c:pt>
                      <c:pt idx="269">
                        <c:v>21:12</c:v>
                      </c:pt>
                      <c:pt idx="270">
                        <c:v>21:31</c:v>
                      </c:pt>
                      <c:pt idx="271">
                        <c:v>21:50</c:v>
                      </c:pt>
                      <c:pt idx="272">
                        <c:v>22:09</c:v>
                      </c:pt>
                      <c:pt idx="273">
                        <c:v>22:28</c:v>
                      </c:pt>
                      <c:pt idx="274">
                        <c:v>22:47</c:v>
                      </c:pt>
                      <c:pt idx="275">
                        <c:v>23:06</c:v>
                      </c:pt>
                      <c:pt idx="276">
                        <c:v>23:25</c:v>
                      </c:pt>
                      <c:pt idx="277">
                        <c:v>23:44</c:v>
                      </c:pt>
                      <c:pt idx="278">
                        <c:v>00:03</c:v>
                      </c:pt>
                      <c:pt idx="279">
                        <c:v>00:22</c:v>
                      </c:pt>
                      <c:pt idx="280">
                        <c:v>00:41</c:v>
                      </c:pt>
                      <c:pt idx="281">
                        <c:v>01:00</c:v>
                      </c:pt>
                      <c:pt idx="282">
                        <c:v>01:19</c:v>
                      </c:pt>
                      <c:pt idx="283">
                        <c:v>01:38</c:v>
                      </c:pt>
                      <c:pt idx="284">
                        <c:v>01:57</c:v>
                      </c:pt>
                      <c:pt idx="285">
                        <c:v>02:16</c:v>
                      </c:pt>
                      <c:pt idx="286">
                        <c:v>02:35</c:v>
                      </c:pt>
                      <c:pt idx="287">
                        <c:v>02:54</c:v>
                      </c:pt>
                      <c:pt idx="288">
                        <c:v>03:13</c:v>
                      </c:pt>
                      <c:pt idx="289">
                        <c:v>03:32</c:v>
                      </c:pt>
                      <c:pt idx="290">
                        <c:v>03:51</c:v>
                      </c:pt>
                      <c:pt idx="291">
                        <c:v>04:10</c:v>
                      </c:pt>
                      <c:pt idx="292">
                        <c:v>04:29</c:v>
                      </c:pt>
                      <c:pt idx="293">
                        <c:v>04:48</c:v>
                      </c:pt>
                      <c:pt idx="294">
                        <c:v>05:07</c:v>
                      </c:pt>
                      <c:pt idx="295">
                        <c:v>05:26</c:v>
                      </c:pt>
                      <c:pt idx="296">
                        <c:v>05:45</c:v>
                      </c:pt>
                      <c:pt idx="297">
                        <c:v>06:04</c:v>
                      </c:pt>
                      <c:pt idx="298">
                        <c:v>06:23</c:v>
                      </c:pt>
                      <c:pt idx="299">
                        <c:v>06:42</c:v>
                      </c:pt>
                      <c:pt idx="300">
                        <c:v>07:01</c:v>
                      </c:pt>
                      <c:pt idx="301">
                        <c:v>07:20</c:v>
                      </c:pt>
                      <c:pt idx="302">
                        <c:v>07:39</c:v>
                      </c:pt>
                      <c:pt idx="303">
                        <c:v>07:58</c:v>
                      </c:pt>
                      <c:pt idx="304">
                        <c:v>08:17</c:v>
                      </c:pt>
                      <c:pt idx="305">
                        <c:v>08:36</c:v>
                      </c:pt>
                      <c:pt idx="306">
                        <c:v>08:55</c:v>
                      </c:pt>
                      <c:pt idx="307">
                        <c:v>09:14</c:v>
                      </c:pt>
                      <c:pt idx="308">
                        <c:v>09:33</c:v>
                      </c:pt>
                      <c:pt idx="309">
                        <c:v>09:52</c:v>
                      </c:pt>
                      <c:pt idx="310">
                        <c:v>10:11</c:v>
                      </c:pt>
                      <c:pt idx="311">
                        <c:v>10:30</c:v>
                      </c:pt>
                      <c:pt idx="312">
                        <c:v>10:49</c:v>
                      </c:pt>
                      <c:pt idx="313">
                        <c:v>11:08</c:v>
                      </c:pt>
                      <c:pt idx="314">
                        <c:v>11:27</c:v>
                      </c:pt>
                      <c:pt idx="315">
                        <c:v>11:46</c:v>
                      </c:pt>
                      <c:pt idx="316">
                        <c:v>12:05</c:v>
                      </c:pt>
                      <c:pt idx="317">
                        <c:v>12:24</c:v>
                      </c:pt>
                      <c:pt idx="318">
                        <c:v>12:43</c:v>
                      </c:pt>
                      <c:pt idx="319">
                        <c:v>13:02</c:v>
                      </c:pt>
                      <c:pt idx="320">
                        <c:v>13:21</c:v>
                      </c:pt>
                      <c:pt idx="321">
                        <c:v>13:40</c:v>
                      </c:pt>
                      <c:pt idx="322">
                        <c:v>13:59</c:v>
                      </c:pt>
                      <c:pt idx="323">
                        <c:v>14:18</c:v>
                      </c:pt>
                      <c:pt idx="324">
                        <c:v>14:37</c:v>
                      </c:pt>
                      <c:pt idx="325">
                        <c:v>14:56</c:v>
                      </c:pt>
                      <c:pt idx="326">
                        <c:v>15:15</c:v>
                      </c:pt>
                      <c:pt idx="327">
                        <c:v>15:34</c:v>
                      </c:pt>
                      <c:pt idx="328">
                        <c:v>15:53</c:v>
                      </c:pt>
                      <c:pt idx="329">
                        <c:v>16:12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Sheet1!$J$2:$J$331</c15:sqref>
                        </c15:formulaRef>
                      </c:ext>
                    </c:extLst>
                    <c:numCache>
                      <c:formatCode>General</c:formatCode>
                      <c:ptCount val="330"/>
                      <c:pt idx="2">
                        <c:v>0.17308662224311899</c:v>
                      </c:pt>
                      <c:pt idx="3">
                        <c:v>0.165523346025132</c:v>
                      </c:pt>
                      <c:pt idx="4">
                        <c:v>0.237038398075096</c:v>
                      </c:pt>
                      <c:pt idx="5">
                        <c:v>0.21799230341697501</c:v>
                      </c:pt>
                      <c:pt idx="6">
                        <c:v>0.237980556770963</c:v>
                      </c:pt>
                      <c:pt idx="7">
                        <c:v>0.33472283913780798</c:v>
                      </c:pt>
                      <c:pt idx="8">
                        <c:v>0.28984373193803598</c:v>
                      </c:pt>
                      <c:pt idx="9">
                        <c:v>0.33236711255428197</c:v>
                      </c:pt>
                      <c:pt idx="10">
                        <c:v>0.36086423223014302</c:v>
                      </c:pt>
                      <c:pt idx="11">
                        <c:v>0.37212038877510301</c:v>
                      </c:pt>
                      <c:pt idx="12">
                        <c:v>0.36890882527714303</c:v>
                      </c:pt>
                      <c:pt idx="13">
                        <c:v>0.33663164114997901</c:v>
                      </c:pt>
                      <c:pt idx="14">
                        <c:v>0.33620271321843398</c:v>
                      </c:pt>
                      <c:pt idx="15">
                        <c:v>0.33795567344362798</c:v>
                      </c:pt>
                      <c:pt idx="16">
                        <c:v>0.39903857568790202</c:v>
                      </c:pt>
                      <c:pt idx="17">
                        <c:v>0.42900459457255402</c:v>
                      </c:pt>
                      <c:pt idx="18">
                        <c:v>0.36399371820698401</c:v>
                      </c:pt>
                      <c:pt idx="19">
                        <c:v>0.300546206112764</c:v>
                      </c:pt>
                      <c:pt idx="20">
                        <c:v>0.34644134349133598</c:v>
                      </c:pt>
                      <c:pt idx="21">
                        <c:v>0.36753171982692501</c:v>
                      </c:pt>
                      <c:pt idx="22">
                        <c:v>0.378114225759762</c:v>
                      </c:pt>
                      <c:pt idx="23">
                        <c:v>0.373292435233394</c:v>
                      </c:pt>
                      <c:pt idx="24">
                        <c:v>0.27952462934846101</c:v>
                      </c:pt>
                      <c:pt idx="25">
                        <c:v>0.29614781736454099</c:v>
                      </c:pt>
                      <c:pt idx="26">
                        <c:v>0.27854766181935797</c:v>
                      </c:pt>
                      <c:pt idx="27">
                        <c:v>0.248364933314975</c:v>
                      </c:pt>
                      <c:pt idx="28">
                        <c:v>0.26999093881039898</c:v>
                      </c:pt>
                      <c:pt idx="29">
                        <c:v>0.221533975327663</c:v>
                      </c:pt>
                      <c:pt idx="30">
                        <c:v>0.19311402222114701</c:v>
                      </c:pt>
                      <c:pt idx="31">
                        <c:v>0.181750555666952</c:v>
                      </c:pt>
                      <c:pt idx="32">
                        <c:v>0.165143148883548</c:v>
                      </c:pt>
                      <c:pt idx="33">
                        <c:v>0.15236435075198301</c:v>
                      </c:pt>
                      <c:pt idx="34">
                        <c:v>0.143889666911696</c:v>
                      </c:pt>
                      <c:pt idx="35">
                        <c:v>0.121034864253138</c:v>
                      </c:pt>
                      <c:pt idx="36">
                        <c:v>0.113240094617932</c:v>
                      </c:pt>
                      <c:pt idx="37">
                        <c:v>0.104209217474501</c:v>
                      </c:pt>
                      <c:pt idx="38">
                        <c:v>0.124462882211057</c:v>
                      </c:pt>
                      <c:pt idx="39">
                        <c:v>0.1059157300354</c:v>
                      </c:pt>
                      <c:pt idx="40">
                        <c:v>8.5787684230965E-2</c:v>
                      </c:pt>
                      <c:pt idx="41">
                        <c:v>6.4819196330530807E-2</c:v>
                      </c:pt>
                      <c:pt idx="42">
                        <c:v>5.9005787176479203E-2</c:v>
                      </c:pt>
                      <c:pt idx="43">
                        <c:v>5.3355995591405601E-2</c:v>
                      </c:pt>
                      <c:pt idx="44">
                        <c:v>4.8862442016213599E-2</c:v>
                      </c:pt>
                      <c:pt idx="45">
                        <c:v>4.3548038950495901E-2</c:v>
                      </c:pt>
                      <c:pt idx="46">
                        <c:v>3.3322863578424303E-2</c:v>
                      </c:pt>
                      <c:pt idx="47">
                        <c:v>3.4726402794742199E-2</c:v>
                      </c:pt>
                      <c:pt idx="48">
                        <c:v>3.36494737820466E-2</c:v>
                      </c:pt>
                      <c:pt idx="49">
                        <c:v>2.6541318082780999E-2</c:v>
                      </c:pt>
                      <c:pt idx="50">
                        <c:v>3.0546285912090899E-2</c:v>
                      </c:pt>
                      <c:pt idx="51">
                        <c:v>2.4974023050484601E-2</c:v>
                      </c:pt>
                      <c:pt idx="52">
                        <c:v>2.20563152226005E-2</c:v>
                      </c:pt>
                      <c:pt idx="53">
                        <c:v>1.99312111958217E-2</c:v>
                      </c:pt>
                      <c:pt idx="54">
                        <c:v>2.0386893271362099E-2</c:v>
                      </c:pt>
                      <c:pt idx="55">
                        <c:v>2.05747507799003E-2</c:v>
                      </c:pt>
                      <c:pt idx="56">
                        <c:v>2.18949258637944E-2</c:v>
                      </c:pt>
                      <c:pt idx="57">
                        <c:v>1.8969484080487899E-2</c:v>
                      </c:pt>
                      <c:pt idx="58">
                        <c:v>1.6885744704029999E-2</c:v>
                      </c:pt>
                      <c:pt idx="59">
                        <c:v>1.45018372629206E-2</c:v>
                      </c:pt>
                      <c:pt idx="60">
                        <c:v>1.7010049375188602E-2</c:v>
                      </c:pt>
                      <c:pt idx="61">
                        <c:v>1.466083734857E-2</c:v>
                      </c:pt>
                      <c:pt idx="62">
                        <c:v>1.5032339426143499E-2</c:v>
                      </c:pt>
                      <c:pt idx="63">
                        <c:v>1.46976995916328E-2</c:v>
                      </c:pt>
                      <c:pt idx="64">
                        <c:v>1.0016492200237899E-2</c:v>
                      </c:pt>
                      <c:pt idx="65">
                        <c:v>9.4013245335119802E-3</c:v>
                      </c:pt>
                      <c:pt idx="66">
                        <c:v>9.4494108843979803E-3</c:v>
                      </c:pt>
                      <c:pt idx="67">
                        <c:v>1.1498657546826999E-2</c:v>
                      </c:pt>
                      <c:pt idx="68">
                        <c:v>1.4269687218889601E-2</c:v>
                      </c:pt>
                      <c:pt idx="69">
                        <c:v>2.2981113377440798E-2</c:v>
                      </c:pt>
                      <c:pt idx="70">
                        <c:v>9.3497883038820895E-2</c:v>
                      </c:pt>
                      <c:pt idx="71">
                        <c:v>6.00908662968875E-2</c:v>
                      </c:pt>
                      <c:pt idx="72">
                        <c:v>7.6108846312113496E-2</c:v>
                      </c:pt>
                      <c:pt idx="73">
                        <c:v>0.102637044522291</c:v>
                      </c:pt>
                      <c:pt idx="74">
                        <c:v>0.102865995637623</c:v>
                      </c:pt>
                      <c:pt idx="75">
                        <c:v>0.137911330588708</c:v>
                      </c:pt>
                      <c:pt idx="76">
                        <c:v>0.17805719431119699</c:v>
                      </c:pt>
                      <c:pt idx="77">
                        <c:v>0.20547563423922899</c:v>
                      </c:pt>
                      <c:pt idx="78">
                        <c:v>0.30760571312892998</c:v>
                      </c:pt>
                      <c:pt idx="79">
                        <c:v>0.35619956525895502</c:v>
                      </c:pt>
                      <c:pt idx="80">
                        <c:v>0.41981181615790197</c:v>
                      </c:pt>
                      <c:pt idx="81">
                        <c:v>0.41457981667175398</c:v>
                      </c:pt>
                      <c:pt idx="82">
                        <c:v>0.36408953674353001</c:v>
                      </c:pt>
                      <c:pt idx="83">
                        <c:v>0.54176689591367899</c:v>
                      </c:pt>
                      <c:pt idx="84">
                        <c:v>0.41394413221567</c:v>
                      </c:pt>
                      <c:pt idx="85">
                        <c:v>0.43449495510235497</c:v>
                      </c:pt>
                      <c:pt idx="86">
                        <c:v>0.426947392279306</c:v>
                      </c:pt>
                      <c:pt idx="87">
                        <c:v>0.44321669652812301</c:v>
                      </c:pt>
                      <c:pt idx="88">
                        <c:v>0.53035291084210601</c:v>
                      </c:pt>
                      <c:pt idx="89">
                        <c:v>0.53076740576915804</c:v>
                      </c:pt>
                      <c:pt idx="90">
                        <c:v>0.49807902008569799</c:v>
                      </c:pt>
                      <c:pt idx="91">
                        <c:v>0.55038319243506195</c:v>
                      </c:pt>
                      <c:pt idx="92">
                        <c:v>0.477352789903284</c:v>
                      </c:pt>
                      <c:pt idx="93">
                        <c:v>0.49723266382346598</c:v>
                      </c:pt>
                      <c:pt idx="94">
                        <c:v>0.47600430387185</c:v>
                      </c:pt>
                      <c:pt idx="95">
                        <c:v>0.47177898831767601</c:v>
                      </c:pt>
                      <c:pt idx="96">
                        <c:v>0.51052881617252599</c:v>
                      </c:pt>
                      <c:pt idx="97">
                        <c:v>0.50622553137958604</c:v>
                      </c:pt>
                      <c:pt idx="98">
                        <c:v>0.454203122665232</c:v>
                      </c:pt>
                      <c:pt idx="99">
                        <c:v>0.43692179912503598</c:v>
                      </c:pt>
                      <c:pt idx="100">
                        <c:v>0.37294486465258597</c:v>
                      </c:pt>
                      <c:pt idx="101">
                        <c:v>0.41142470683196702</c:v>
                      </c:pt>
                      <c:pt idx="102">
                        <c:v>0.38292228742586498</c:v>
                      </c:pt>
                      <c:pt idx="103">
                        <c:v>0.36875654312931</c:v>
                      </c:pt>
                      <c:pt idx="104">
                        <c:v>0.37777958747514001</c:v>
                      </c:pt>
                      <c:pt idx="105">
                        <c:v>0.36929648920494101</c:v>
                      </c:pt>
                      <c:pt idx="106">
                        <c:v>0.34163763270019698</c:v>
                      </c:pt>
                      <c:pt idx="107">
                        <c:v>0.316394307772838</c:v>
                      </c:pt>
                      <c:pt idx="108">
                        <c:v>0.24738429301185499</c:v>
                      </c:pt>
                      <c:pt idx="109">
                        <c:v>0.181153934501422</c:v>
                      </c:pt>
                      <c:pt idx="110">
                        <c:v>0.12719068495518701</c:v>
                      </c:pt>
                      <c:pt idx="111">
                        <c:v>0.130987085120122</c:v>
                      </c:pt>
                      <c:pt idx="112">
                        <c:v>0.13317665786432401</c:v>
                      </c:pt>
                      <c:pt idx="113">
                        <c:v>0.132333722500106</c:v>
                      </c:pt>
                      <c:pt idx="114">
                        <c:v>0.135576525449735</c:v>
                      </c:pt>
                      <c:pt idx="115">
                        <c:v>0.12963870783618101</c:v>
                      </c:pt>
                      <c:pt idx="116">
                        <c:v>0.14622427462693899</c:v>
                      </c:pt>
                      <c:pt idx="117">
                        <c:v>0.137875811768852</c:v>
                      </c:pt>
                      <c:pt idx="118">
                        <c:v>0.122299583967678</c:v>
                      </c:pt>
                      <c:pt idx="119">
                        <c:v>9.1496979277267701E-2</c:v>
                      </c:pt>
                      <c:pt idx="120">
                        <c:v>8.7748303955066706E-2</c:v>
                      </c:pt>
                      <c:pt idx="121">
                        <c:v>0.10958748394059201</c:v>
                      </c:pt>
                      <c:pt idx="122">
                        <c:v>0.11461846035116</c:v>
                      </c:pt>
                      <c:pt idx="123">
                        <c:v>9.6653518842149094E-2</c:v>
                      </c:pt>
                      <c:pt idx="124">
                        <c:v>9.4714449654761307E-2</c:v>
                      </c:pt>
                      <c:pt idx="125">
                        <c:v>7.3869683601774302E-2</c:v>
                      </c:pt>
                      <c:pt idx="126">
                        <c:v>6.3885157992165598E-2</c:v>
                      </c:pt>
                      <c:pt idx="127">
                        <c:v>5.3850783118879697E-2</c:v>
                      </c:pt>
                      <c:pt idx="128">
                        <c:v>4.6775019233167202E-2</c:v>
                      </c:pt>
                      <c:pt idx="129">
                        <c:v>4.1771019905517202E-2</c:v>
                      </c:pt>
                      <c:pt idx="130">
                        <c:v>3.3590058849450301E-2</c:v>
                      </c:pt>
                      <c:pt idx="131">
                        <c:v>2.26327293708742E-2</c:v>
                      </c:pt>
                      <c:pt idx="132">
                        <c:v>2.61145977619309E-2</c:v>
                      </c:pt>
                      <c:pt idx="133">
                        <c:v>2.34985179817878E-2</c:v>
                      </c:pt>
                      <c:pt idx="134">
                        <c:v>2.9878672682989601E-2</c:v>
                      </c:pt>
                      <c:pt idx="135">
                        <c:v>2.5134306194671802E-2</c:v>
                      </c:pt>
                      <c:pt idx="136">
                        <c:v>2.8958081579853402E-2</c:v>
                      </c:pt>
                      <c:pt idx="137">
                        <c:v>2.3611735215365099E-2</c:v>
                      </c:pt>
                      <c:pt idx="138">
                        <c:v>2.65798224673016E-2</c:v>
                      </c:pt>
                      <c:pt idx="139">
                        <c:v>2.0007466357311401E-2</c:v>
                      </c:pt>
                      <c:pt idx="140">
                        <c:v>1.7338609528453001E-2</c:v>
                      </c:pt>
                      <c:pt idx="141">
                        <c:v>2.1110416298274901E-2</c:v>
                      </c:pt>
                      <c:pt idx="142">
                        <c:v>2.1516613479745601E-2</c:v>
                      </c:pt>
                      <c:pt idx="143">
                        <c:v>2.3389425818488602E-2</c:v>
                      </c:pt>
                      <c:pt idx="144">
                        <c:v>3.2101053254275001E-2</c:v>
                      </c:pt>
                      <c:pt idx="145">
                        <c:v>4.64219363481592E-2</c:v>
                      </c:pt>
                      <c:pt idx="146">
                        <c:v>7.3427583580016706E-2</c:v>
                      </c:pt>
                      <c:pt idx="147">
                        <c:v>0.112977597547613</c:v>
                      </c:pt>
                      <c:pt idx="148">
                        <c:v>0.13712811428542701</c:v>
                      </c:pt>
                      <c:pt idx="149">
                        <c:v>0.113538881633617</c:v>
                      </c:pt>
                      <c:pt idx="150">
                        <c:v>0.14053918772690699</c:v>
                      </c:pt>
                      <c:pt idx="151">
                        <c:v>0.15695676489376101</c:v>
                      </c:pt>
                      <c:pt idx="152">
                        <c:v>0.15656653086990099</c:v>
                      </c:pt>
                      <c:pt idx="153">
                        <c:v>0.17437550595583301</c:v>
                      </c:pt>
                      <c:pt idx="154">
                        <c:v>0.20775935868430501</c:v>
                      </c:pt>
                      <c:pt idx="155">
                        <c:v>0.272180471490446</c:v>
                      </c:pt>
                      <c:pt idx="156">
                        <c:v>0.285105553202472</c:v>
                      </c:pt>
                      <c:pt idx="157">
                        <c:v>0.28239709863729601</c:v>
                      </c:pt>
                      <c:pt idx="158">
                        <c:v>0.52107625948680303</c:v>
                      </c:pt>
                      <c:pt idx="159">
                        <c:v>0.49205958235627401</c:v>
                      </c:pt>
                      <c:pt idx="160">
                        <c:v>0.531902771117295</c:v>
                      </c:pt>
                      <c:pt idx="161">
                        <c:v>0.42154962439438798</c:v>
                      </c:pt>
                      <c:pt idx="162">
                        <c:v>0.45523090637335301</c:v>
                      </c:pt>
                      <c:pt idx="163">
                        <c:v>0.49324763943688299</c:v>
                      </c:pt>
                      <c:pt idx="164">
                        <c:v>0.42971723785774502</c:v>
                      </c:pt>
                      <c:pt idx="165">
                        <c:v>0.501086462901985</c:v>
                      </c:pt>
                      <c:pt idx="166">
                        <c:v>0.53725970530272804</c:v>
                      </c:pt>
                      <c:pt idx="167">
                        <c:v>0.55205109957632403</c:v>
                      </c:pt>
                      <c:pt idx="168">
                        <c:v>0.51347723203945606</c:v>
                      </c:pt>
                      <c:pt idx="169">
                        <c:v>0.456306787841402</c:v>
                      </c:pt>
                      <c:pt idx="170">
                        <c:v>0.51944188916419398</c:v>
                      </c:pt>
                      <c:pt idx="171">
                        <c:v>0.47107048198778501</c:v>
                      </c:pt>
                      <c:pt idx="172">
                        <c:v>0.44622256690739398</c:v>
                      </c:pt>
                      <c:pt idx="173">
                        <c:v>0.44337936694026803</c:v>
                      </c:pt>
                      <c:pt idx="174">
                        <c:v>0.47258994301694601</c:v>
                      </c:pt>
                      <c:pt idx="175">
                        <c:v>0.45298376824706699</c:v>
                      </c:pt>
                      <c:pt idx="176">
                        <c:v>0.28816087252233402</c:v>
                      </c:pt>
                      <c:pt idx="177">
                        <c:v>0.39118021868071301</c:v>
                      </c:pt>
                      <c:pt idx="178">
                        <c:v>0.36618243863515298</c:v>
                      </c:pt>
                      <c:pt idx="179">
                        <c:v>0.35647326223760301</c:v>
                      </c:pt>
                      <c:pt idx="180">
                        <c:v>0.34310365323170799</c:v>
                      </c:pt>
                      <c:pt idx="181">
                        <c:v>0.22761543936641901</c:v>
                      </c:pt>
                      <c:pt idx="182">
                        <c:v>0.228581835029536</c:v>
                      </c:pt>
                      <c:pt idx="183">
                        <c:v>0.21699160590724101</c:v>
                      </c:pt>
                      <c:pt idx="184">
                        <c:v>0.212139048613501</c:v>
                      </c:pt>
                      <c:pt idx="185">
                        <c:v>0.22738793665371701</c:v>
                      </c:pt>
                      <c:pt idx="186">
                        <c:v>0.221781665838964</c:v>
                      </c:pt>
                      <c:pt idx="187">
                        <c:v>0.248655399019717</c:v>
                      </c:pt>
                      <c:pt idx="188">
                        <c:v>0.24570106469173</c:v>
                      </c:pt>
                      <c:pt idx="189">
                        <c:v>0.25466958242395499</c:v>
                      </c:pt>
                      <c:pt idx="190">
                        <c:v>0.27647442391633997</c:v>
                      </c:pt>
                      <c:pt idx="191">
                        <c:v>0.26554119781274399</c:v>
                      </c:pt>
                      <c:pt idx="192">
                        <c:v>0.24126632662993899</c:v>
                      </c:pt>
                      <c:pt idx="193">
                        <c:v>0.25196855111357402</c:v>
                      </c:pt>
                      <c:pt idx="194">
                        <c:v>0.25608271811987698</c:v>
                      </c:pt>
                      <c:pt idx="195">
                        <c:v>0.22912747601584099</c:v>
                      </c:pt>
                      <c:pt idx="196">
                        <c:v>0.23017936861389299</c:v>
                      </c:pt>
                      <c:pt idx="197">
                        <c:v>0.242006649252311</c:v>
                      </c:pt>
                      <c:pt idx="198">
                        <c:v>0.26661760467791601</c:v>
                      </c:pt>
                      <c:pt idx="199">
                        <c:v>0.26689098072296902</c:v>
                      </c:pt>
                      <c:pt idx="200">
                        <c:v>0.244405493376396</c:v>
                      </c:pt>
                      <c:pt idx="201">
                        <c:v>0.24334366620973899</c:v>
                      </c:pt>
                      <c:pt idx="202">
                        <c:v>0.192183347414313</c:v>
                      </c:pt>
                      <c:pt idx="203">
                        <c:v>0.210202111366143</c:v>
                      </c:pt>
                      <c:pt idx="204">
                        <c:v>0.19707923546779901</c:v>
                      </c:pt>
                      <c:pt idx="205">
                        <c:v>0.22295257609911401</c:v>
                      </c:pt>
                      <c:pt idx="206">
                        <c:v>0.21692005496684699</c:v>
                      </c:pt>
                      <c:pt idx="207">
                        <c:v>0.173994823620858</c:v>
                      </c:pt>
                      <c:pt idx="208">
                        <c:v>0.187684229837037</c:v>
                      </c:pt>
                      <c:pt idx="209">
                        <c:v>0.17941217956743299</c:v>
                      </c:pt>
                      <c:pt idx="210">
                        <c:v>0.21031653176714399</c:v>
                      </c:pt>
                      <c:pt idx="211">
                        <c:v>0.19289954586087901</c:v>
                      </c:pt>
                      <c:pt idx="212">
                        <c:v>0.211156030894535</c:v>
                      </c:pt>
                      <c:pt idx="213">
                        <c:v>0.23269606001953</c:v>
                      </c:pt>
                      <c:pt idx="214">
                        <c:v>0.20997296525664</c:v>
                      </c:pt>
                      <c:pt idx="215">
                        <c:v>0.211020436910655</c:v>
                      </c:pt>
                      <c:pt idx="216">
                        <c:v>0.20608411799368101</c:v>
                      </c:pt>
                      <c:pt idx="217">
                        <c:v>0.206674235378766</c:v>
                      </c:pt>
                      <c:pt idx="218">
                        <c:v>0.21270666070489699</c:v>
                      </c:pt>
                      <c:pt idx="219">
                        <c:v>0.21589937240722601</c:v>
                      </c:pt>
                      <c:pt idx="220">
                        <c:v>0.205502124080331</c:v>
                      </c:pt>
                      <c:pt idx="221">
                        <c:v>0.22646308414243499</c:v>
                      </c:pt>
                      <c:pt idx="222">
                        <c:v>0.242793340355518</c:v>
                      </c:pt>
                      <c:pt idx="223">
                        <c:v>0.27605906392128099</c:v>
                      </c:pt>
                      <c:pt idx="224">
                        <c:v>0.28625675104943399</c:v>
                      </c:pt>
                      <c:pt idx="225">
                        <c:v>0.30221375618562901</c:v>
                      </c:pt>
                      <c:pt idx="226">
                        <c:v>0.35345375330554202</c:v>
                      </c:pt>
                      <c:pt idx="227">
                        <c:v>0.36645537700737701</c:v>
                      </c:pt>
                      <c:pt idx="228">
                        <c:v>0.31259306152497002</c:v>
                      </c:pt>
                      <c:pt idx="229">
                        <c:v>0.33075597900755599</c:v>
                      </c:pt>
                      <c:pt idx="230">
                        <c:v>0.39299174323459601</c:v>
                      </c:pt>
                      <c:pt idx="231">
                        <c:v>0.378357450627888</c:v>
                      </c:pt>
                      <c:pt idx="232">
                        <c:v>0.34806341720320499</c:v>
                      </c:pt>
                      <c:pt idx="233">
                        <c:v>0.37400670655324603</c:v>
                      </c:pt>
                      <c:pt idx="234">
                        <c:v>0.40344350881484697</c:v>
                      </c:pt>
                      <c:pt idx="235">
                        <c:v>0.45033851147075099</c:v>
                      </c:pt>
                      <c:pt idx="236">
                        <c:v>0.38818495622874899</c:v>
                      </c:pt>
                      <c:pt idx="237">
                        <c:v>0.42285171538231098</c:v>
                      </c:pt>
                      <c:pt idx="238">
                        <c:v>0.45020121277085101</c:v>
                      </c:pt>
                      <c:pt idx="239">
                        <c:v>0.45003831169569503</c:v>
                      </c:pt>
                      <c:pt idx="240">
                        <c:v>0.41694782563874</c:v>
                      </c:pt>
                      <c:pt idx="241">
                        <c:v>0.29994438777279098</c:v>
                      </c:pt>
                      <c:pt idx="242">
                        <c:v>0.29280231695993902</c:v>
                      </c:pt>
                      <c:pt idx="243">
                        <c:v>0.29410659432866898</c:v>
                      </c:pt>
                      <c:pt idx="244">
                        <c:v>0.33064359518868502</c:v>
                      </c:pt>
                      <c:pt idx="245">
                        <c:v>0.45045740130793699</c:v>
                      </c:pt>
                      <c:pt idx="246">
                        <c:v>0.44030775660166299</c:v>
                      </c:pt>
                      <c:pt idx="247">
                        <c:v>0.395158857914093</c:v>
                      </c:pt>
                      <c:pt idx="248">
                        <c:v>0.32173745997433001</c:v>
                      </c:pt>
                      <c:pt idx="249">
                        <c:v>0.21797760009696299</c:v>
                      </c:pt>
                      <c:pt idx="250">
                        <c:v>0.24638015198573701</c:v>
                      </c:pt>
                      <c:pt idx="251">
                        <c:v>0.25725855723042401</c:v>
                      </c:pt>
                      <c:pt idx="252">
                        <c:v>0.22010430755402599</c:v>
                      </c:pt>
                      <c:pt idx="253">
                        <c:v>0.27505071969196099</c:v>
                      </c:pt>
                      <c:pt idx="254">
                        <c:v>0.27732843547227098</c:v>
                      </c:pt>
                      <c:pt idx="255">
                        <c:v>0.23131138158074799</c:v>
                      </c:pt>
                      <c:pt idx="256">
                        <c:v>0.223470120959882</c:v>
                      </c:pt>
                      <c:pt idx="257">
                        <c:v>7.6868218980875702E-2</c:v>
                      </c:pt>
                      <c:pt idx="258">
                        <c:v>0.13084398587094601</c:v>
                      </c:pt>
                      <c:pt idx="259">
                        <c:v>7.3486987440259305E-2</c:v>
                      </c:pt>
                      <c:pt idx="260">
                        <c:v>0.14147861691897301</c:v>
                      </c:pt>
                      <c:pt idx="261">
                        <c:v>9.2601176671099905E-2</c:v>
                      </c:pt>
                      <c:pt idx="262">
                        <c:v>0.14209072247705901</c:v>
                      </c:pt>
                      <c:pt idx="263">
                        <c:v>0.15867555038945</c:v>
                      </c:pt>
                      <c:pt idx="264">
                        <c:v>0.19645981268313401</c:v>
                      </c:pt>
                      <c:pt idx="265">
                        <c:v>0.13423630012774901</c:v>
                      </c:pt>
                      <c:pt idx="266">
                        <c:v>0.13686888553902599</c:v>
                      </c:pt>
                      <c:pt idx="267">
                        <c:v>9.4138607177381997E-2</c:v>
                      </c:pt>
                      <c:pt idx="268">
                        <c:v>0.10810306882427199</c:v>
                      </c:pt>
                      <c:pt idx="269">
                        <c:v>7.9478905110891201E-2</c:v>
                      </c:pt>
                      <c:pt idx="270">
                        <c:v>0.10191672237515401</c:v>
                      </c:pt>
                      <c:pt idx="271">
                        <c:v>7.6890826791478101E-2</c:v>
                      </c:pt>
                      <c:pt idx="272">
                        <c:v>0.12047333347337399</c:v>
                      </c:pt>
                      <c:pt idx="273">
                        <c:v>8.0083434144420595E-2</c:v>
                      </c:pt>
                      <c:pt idx="274">
                        <c:v>8.6868986797578707E-2</c:v>
                      </c:pt>
                      <c:pt idx="275">
                        <c:v>6.5648042788712405E-2</c:v>
                      </c:pt>
                      <c:pt idx="276">
                        <c:v>7.3159896083413195E-2</c:v>
                      </c:pt>
                      <c:pt idx="277">
                        <c:v>5.6265852354217202E-2</c:v>
                      </c:pt>
                      <c:pt idx="278">
                        <c:v>9.2085590979904597E-2</c:v>
                      </c:pt>
                      <c:pt idx="279">
                        <c:v>0.106999779210792</c:v>
                      </c:pt>
                      <c:pt idx="280">
                        <c:v>7.16789138648323E-2</c:v>
                      </c:pt>
                      <c:pt idx="281">
                        <c:v>6.5024305488899495E-2</c:v>
                      </c:pt>
                      <c:pt idx="282">
                        <c:v>7.4103230432934E-2</c:v>
                      </c:pt>
                      <c:pt idx="283">
                        <c:v>6.71252286183322E-2</c:v>
                      </c:pt>
                      <c:pt idx="284">
                        <c:v>6.7089127797908599E-2</c:v>
                      </c:pt>
                      <c:pt idx="285">
                        <c:v>7.3862058863461699E-2</c:v>
                      </c:pt>
                      <c:pt idx="286">
                        <c:v>8.7381817654337293E-2</c:v>
                      </c:pt>
                      <c:pt idx="287">
                        <c:v>4.0519644570841701E-2</c:v>
                      </c:pt>
                      <c:pt idx="288">
                        <c:v>5.4893277277332203E-2</c:v>
                      </c:pt>
                      <c:pt idx="289">
                        <c:v>7.9995531957851695E-2</c:v>
                      </c:pt>
                      <c:pt idx="290">
                        <c:v>7.4749472027501707E-2</c:v>
                      </c:pt>
                      <c:pt idx="291">
                        <c:v>6.9537437737878599E-2</c:v>
                      </c:pt>
                      <c:pt idx="292">
                        <c:v>0.114445088042785</c:v>
                      </c:pt>
                      <c:pt idx="293">
                        <c:v>8.6545579764874397E-2</c:v>
                      </c:pt>
                      <c:pt idx="294">
                        <c:v>6.6019704208384905E-2</c:v>
                      </c:pt>
                      <c:pt idx="295">
                        <c:v>6.6214114661905701E-2</c:v>
                      </c:pt>
                      <c:pt idx="296">
                        <c:v>5.5806971721830398E-2</c:v>
                      </c:pt>
                      <c:pt idx="297">
                        <c:v>9.2370575929825602E-2</c:v>
                      </c:pt>
                      <c:pt idx="298">
                        <c:v>0.18766184294058499</c:v>
                      </c:pt>
                      <c:pt idx="299">
                        <c:v>0.25185570288325498</c:v>
                      </c:pt>
                      <c:pt idx="300">
                        <c:v>0.28578006001845102</c:v>
                      </c:pt>
                      <c:pt idx="301">
                        <c:v>0.27417279040317299</c:v>
                      </c:pt>
                      <c:pt idx="302">
                        <c:v>0.30585472968747501</c:v>
                      </c:pt>
                      <c:pt idx="303">
                        <c:v>0.26995230868626702</c:v>
                      </c:pt>
                      <c:pt idx="304">
                        <c:v>0.210039436249119</c:v>
                      </c:pt>
                      <c:pt idx="305">
                        <c:v>0.37795454125125999</c:v>
                      </c:pt>
                      <c:pt idx="306">
                        <c:v>0.42271656699594301</c:v>
                      </c:pt>
                      <c:pt idx="307">
                        <c:v>0.44119366849596803</c:v>
                      </c:pt>
                      <c:pt idx="308">
                        <c:v>0.40108069168992899</c:v>
                      </c:pt>
                      <c:pt idx="309">
                        <c:v>0.41902291596156599</c:v>
                      </c:pt>
                      <c:pt idx="310">
                        <c:v>0.46418023715907403</c:v>
                      </c:pt>
                      <c:pt idx="311">
                        <c:v>0.438320084958845</c:v>
                      </c:pt>
                      <c:pt idx="312">
                        <c:v>0.42467351768140799</c:v>
                      </c:pt>
                      <c:pt idx="313">
                        <c:v>0.48553320376257703</c:v>
                      </c:pt>
                      <c:pt idx="314">
                        <c:v>0.46189304343444398</c:v>
                      </c:pt>
                      <c:pt idx="315">
                        <c:v>0.46046781315583601</c:v>
                      </c:pt>
                      <c:pt idx="316">
                        <c:v>0.48036725456651802</c:v>
                      </c:pt>
                      <c:pt idx="317">
                        <c:v>0.51695876480407699</c:v>
                      </c:pt>
                      <c:pt idx="318">
                        <c:v>0.33534642987339702</c:v>
                      </c:pt>
                      <c:pt idx="319">
                        <c:v>0.44399563509187101</c:v>
                      </c:pt>
                      <c:pt idx="320">
                        <c:v>0.46789988310388397</c:v>
                      </c:pt>
                      <c:pt idx="321">
                        <c:v>0.51488557415120995</c:v>
                      </c:pt>
                      <c:pt idx="322">
                        <c:v>0.45063568381937102</c:v>
                      </c:pt>
                      <c:pt idx="323">
                        <c:v>0.4347348508551</c:v>
                      </c:pt>
                      <c:pt idx="324">
                        <c:v>0.46824854595291998</c:v>
                      </c:pt>
                      <c:pt idx="325">
                        <c:v>0.46692174190922098</c:v>
                      </c:pt>
                      <c:pt idx="326">
                        <c:v>0.289823418742918</c:v>
                      </c:pt>
                      <c:pt idx="327">
                        <c:v>0.43486975179590298</c:v>
                      </c:pt>
                      <c:pt idx="328">
                        <c:v>0.44444092607418401</c:v>
                      </c:pt>
                      <c:pt idx="329">
                        <c:v>0.42660303680936901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094-42E3-8CC3-BE511D8CDD29}"/>
                  </c:ext>
                </c:extLst>
              </c15:ser>
            </c15:filteredLineSeries>
            <c15:filteredLineSeries>
              <c15:ser>
                <c:idx val="8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MEDRUSH8 daily</c:v>
                      </c:pt>
                    </c:strCache>
                  </c:strRef>
                </c:tx>
                <c:spPr>
                  <a:ln w="28575" cap="rnd">
                    <a:solidFill>
                      <a:schemeClr val="accent3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Sheet1!$B$2:$B$331</c15:sqref>
                        </c15:formulaRef>
                      </c:ext>
                    </c:extLst>
                    <c:strCache>
                      <c:ptCount val="330"/>
                      <c:pt idx="2">
                        <c:v>08:39:00</c:v>
                      </c:pt>
                      <c:pt idx="3">
                        <c:v>08:58:00</c:v>
                      </c:pt>
                      <c:pt idx="4">
                        <c:v>09:17</c:v>
                      </c:pt>
                      <c:pt idx="5">
                        <c:v>09:36</c:v>
                      </c:pt>
                      <c:pt idx="6">
                        <c:v>09:55</c:v>
                      </c:pt>
                      <c:pt idx="7">
                        <c:v>10:14</c:v>
                      </c:pt>
                      <c:pt idx="8">
                        <c:v>10:33</c:v>
                      </c:pt>
                      <c:pt idx="9">
                        <c:v>10:52</c:v>
                      </c:pt>
                      <c:pt idx="10">
                        <c:v>11:11</c:v>
                      </c:pt>
                      <c:pt idx="11">
                        <c:v>11:30</c:v>
                      </c:pt>
                      <c:pt idx="12">
                        <c:v>11:49</c:v>
                      </c:pt>
                      <c:pt idx="13">
                        <c:v>12:08</c:v>
                      </c:pt>
                      <c:pt idx="14">
                        <c:v>12:27</c:v>
                      </c:pt>
                      <c:pt idx="15">
                        <c:v>12:46</c:v>
                      </c:pt>
                      <c:pt idx="16">
                        <c:v>13:05</c:v>
                      </c:pt>
                      <c:pt idx="17">
                        <c:v>13:24</c:v>
                      </c:pt>
                      <c:pt idx="18">
                        <c:v>13:43</c:v>
                      </c:pt>
                      <c:pt idx="19">
                        <c:v>14:02</c:v>
                      </c:pt>
                      <c:pt idx="20">
                        <c:v>14:21</c:v>
                      </c:pt>
                      <c:pt idx="21">
                        <c:v>14:40</c:v>
                      </c:pt>
                      <c:pt idx="22">
                        <c:v>14:59</c:v>
                      </c:pt>
                      <c:pt idx="23">
                        <c:v>15:18</c:v>
                      </c:pt>
                      <c:pt idx="24">
                        <c:v>15:37</c:v>
                      </c:pt>
                      <c:pt idx="25">
                        <c:v>15:56</c:v>
                      </c:pt>
                      <c:pt idx="26">
                        <c:v>16:15</c:v>
                      </c:pt>
                      <c:pt idx="27">
                        <c:v>16:34</c:v>
                      </c:pt>
                      <c:pt idx="28">
                        <c:v>16:53</c:v>
                      </c:pt>
                      <c:pt idx="29">
                        <c:v>17:12</c:v>
                      </c:pt>
                      <c:pt idx="30">
                        <c:v>17:31</c:v>
                      </c:pt>
                      <c:pt idx="31">
                        <c:v>17:50</c:v>
                      </c:pt>
                      <c:pt idx="32">
                        <c:v>18:09</c:v>
                      </c:pt>
                      <c:pt idx="33">
                        <c:v>18:28</c:v>
                      </c:pt>
                      <c:pt idx="34">
                        <c:v>18:47</c:v>
                      </c:pt>
                      <c:pt idx="35">
                        <c:v>19:06</c:v>
                      </c:pt>
                      <c:pt idx="36">
                        <c:v>19:25</c:v>
                      </c:pt>
                      <c:pt idx="37">
                        <c:v>19:44</c:v>
                      </c:pt>
                      <c:pt idx="38">
                        <c:v>20:03</c:v>
                      </c:pt>
                      <c:pt idx="39">
                        <c:v>20:22</c:v>
                      </c:pt>
                      <c:pt idx="40">
                        <c:v>20:41</c:v>
                      </c:pt>
                      <c:pt idx="41">
                        <c:v>21:00</c:v>
                      </c:pt>
                      <c:pt idx="42">
                        <c:v>21:19</c:v>
                      </c:pt>
                      <c:pt idx="43">
                        <c:v>21:38</c:v>
                      </c:pt>
                      <c:pt idx="44">
                        <c:v>21:57</c:v>
                      </c:pt>
                      <c:pt idx="45">
                        <c:v>22:16</c:v>
                      </c:pt>
                      <c:pt idx="46">
                        <c:v>22:35</c:v>
                      </c:pt>
                      <c:pt idx="47">
                        <c:v>22:54</c:v>
                      </c:pt>
                      <c:pt idx="48">
                        <c:v>23:13</c:v>
                      </c:pt>
                      <c:pt idx="49">
                        <c:v>23:32</c:v>
                      </c:pt>
                      <c:pt idx="50">
                        <c:v>23:51</c:v>
                      </c:pt>
                      <c:pt idx="51">
                        <c:v>00:10</c:v>
                      </c:pt>
                      <c:pt idx="52">
                        <c:v>00:29</c:v>
                      </c:pt>
                      <c:pt idx="53">
                        <c:v>00:48</c:v>
                      </c:pt>
                      <c:pt idx="54">
                        <c:v>01:07</c:v>
                      </c:pt>
                      <c:pt idx="55">
                        <c:v>01:26</c:v>
                      </c:pt>
                      <c:pt idx="56">
                        <c:v>01:45</c:v>
                      </c:pt>
                      <c:pt idx="57">
                        <c:v>02:04</c:v>
                      </c:pt>
                      <c:pt idx="58">
                        <c:v>02:23</c:v>
                      </c:pt>
                      <c:pt idx="59">
                        <c:v>02:42</c:v>
                      </c:pt>
                      <c:pt idx="60">
                        <c:v>03:01</c:v>
                      </c:pt>
                      <c:pt idx="61">
                        <c:v>03:20</c:v>
                      </c:pt>
                      <c:pt idx="62">
                        <c:v>03:39</c:v>
                      </c:pt>
                      <c:pt idx="63">
                        <c:v>03:58</c:v>
                      </c:pt>
                      <c:pt idx="64">
                        <c:v>04:17</c:v>
                      </c:pt>
                      <c:pt idx="65">
                        <c:v>04:36</c:v>
                      </c:pt>
                      <c:pt idx="66">
                        <c:v>04:55</c:v>
                      </c:pt>
                      <c:pt idx="67">
                        <c:v>05:14</c:v>
                      </c:pt>
                      <c:pt idx="68">
                        <c:v>05:33</c:v>
                      </c:pt>
                      <c:pt idx="69">
                        <c:v>05:52</c:v>
                      </c:pt>
                      <c:pt idx="70">
                        <c:v>06:11</c:v>
                      </c:pt>
                      <c:pt idx="71">
                        <c:v>06:30</c:v>
                      </c:pt>
                      <c:pt idx="72">
                        <c:v>06:49</c:v>
                      </c:pt>
                      <c:pt idx="73">
                        <c:v>07:08</c:v>
                      </c:pt>
                      <c:pt idx="74">
                        <c:v>07:27</c:v>
                      </c:pt>
                      <c:pt idx="75">
                        <c:v>07:46</c:v>
                      </c:pt>
                      <c:pt idx="76">
                        <c:v>08:05</c:v>
                      </c:pt>
                      <c:pt idx="77">
                        <c:v>08:24</c:v>
                      </c:pt>
                      <c:pt idx="78">
                        <c:v>08:43</c:v>
                      </c:pt>
                      <c:pt idx="79">
                        <c:v>09:02</c:v>
                      </c:pt>
                      <c:pt idx="80">
                        <c:v>09:21</c:v>
                      </c:pt>
                      <c:pt idx="81">
                        <c:v>09:40</c:v>
                      </c:pt>
                      <c:pt idx="82">
                        <c:v>09:59</c:v>
                      </c:pt>
                      <c:pt idx="83">
                        <c:v>10:18</c:v>
                      </c:pt>
                      <c:pt idx="84">
                        <c:v>10:37</c:v>
                      </c:pt>
                      <c:pt idx="85">
                        <c:v>10:56</c:v>
                      </c:pt>
                      <c:pt idx="86">
                        <c:v>11:15</c:v>
                      </c:pt>
                      <c:pt idx="87">
                        <c:v>11:34</c:v>
                      </c:pt>
                      <c:pt idx="88">
                        <c:v>11:53</c:v>
                      </c:pt>
                      <c:pt idx="89">
                        <c:v>12:12</c:v>
                      </c:pt>
                      <c:pt idx="90">
                        <c:v>12:31</c:v>
                      </c:pt>
                      <c:pt idx="91">
                        <c:v>12:50</c:v>
                      </c:pt>
                      <c:pt idx="92">
                        <c:v>13:09</c:v>
                      </c:pt>
                      <c:pt idx="93">
                        <c:v>13:28</c:v>
                      </c:pt>
                      <c:pt idx="94">
                        <c:v>13:47</c:v>
                      </c:pt>
                      <c:pt idx="95">
                        <c:v>14:06</c:v>
                      </c:pt>
                      <c:pt idx="96">
                        <c:v>14:25</c:v>
                      </c:pt>
                      <c:pt idx="97">
                        <c:v>14:44</c:v>
                      </c:pt>
                      <c:pt idx="98">
                        <c:v>15:03</c:v>
                      </c:pt>
                      <c:pt idx="99">
                        <c:v>15:22</c:v>
                      </c:pt>
                      <c:pt idx="100">
                        <c:v>15:41</c:v>
                      </c:pt>
                      <c:pt idx="101">
                        <c:v>16:00</c:v>
                      </c:pt>
                      <c:pt idx="102">
                        <c:v>16:19</c:v>
                      </c:pt>
                      <c:pt idx="103">
                        <c:v>16:38</c:v>
                      </c:pt>
                      <c:pt idx="104">
                        <c:v>16:57</c:v>
                      </c:pt>
                      <c:pt idx="105">
                        <c:v>17:16</c:v>
                      </c:pt>
                      <c:pt idx="106">
                        <c:v>17:35</c:v>
                      </c:pt>
                      <c:pt idx="107">
                        <c:v>17:54</c:v>
                      </c:pt>
                      <c:pt idx="108">
                        <c:v>18:13</c:v>
                      </c:pt>
                      <c:pt idx="109">
                        <c:v>18:32</c:v>
                      </c:pt>
                      <c:pt idx="110">
                        <c:v>18:51</c:v>
                      </c:pt>
                      <c:pt idx="111">
                        <c:v>19:10</c:v>
                      </c:pt>
                      <c:pt idx="112">
                        <c:v>19:29</c:v>
                      </c:pt>
                      <c:pt idx="113">
                        <c:v>19:48</c:v>
                      </c:pt>
                      <c:pt idx="114">
                        <c:v>20:07</c:v>
                      </c:pt>
                      <c:pt idx="115">
                        <c:v>20:26</c:v>
                      </c:pt>
                      <c:pt idx="116">
                        <c:v>20:45</c:v>
                      </c:pt>
                      <c:pt idx="117">
                        <c:v>21:04</c:v>
                      </c:pt>
                      <c:pt idx="118">
                        <c:v>21:23</c:v>
                      </c:pt>
                      <c:pt idx="119">
                        <c:v>21:42</c:v>
                      </c:pt>
                      <c:pt idx="120">
                        <c:v>22:01</c:v>
                      </c:pt>
                      <c:pt idx="121">
                        <c:v>22:20</c:v>
                      </c:pt>
                      <c:pt idx="122">
                        <c:v>22:39</c:v>
                      </c:pt>
                      <c:pt idx="123">
                        <c:v>22:58</c:v>
                      </c:pt>
                      <c:pt idx="124">
                        <c:v>23:17</c:v>
                      </c:pt>
                      <c:pt idx="125">
                        <c:v>23:36</c:v>
                      </c:pt>
                      <c:pt idx="126">
                        <c:v>23:55</c:v>
                      </c:pt>
                      <c:pt idx="127">
                        <c:v>00:14</c:v>
                      </c:pt>
                      <c:pt idx="128">
                        <c:v>00:33</c:v>
                      </c:pt>
                      <c:pt idx="129">
                        <c:v>00:52</c:v>
                      </c:pt>
                      <c:pt idx="130">
                        <c:v>01:11</c:v>
                      </c:pt>
                      <c:pt idx="131">
                        <c:v>01:30</c:v>
                      </c:pt>
                      <c:pt idx="132">
                        <c:v>01:49</c:v>
                      </c:pt>
                      <c:pt idx="133">
                        <c:v>02:08</c:v>
                      </c:pt>
                      <c:pt idx="134">
                        <c:v>02:27</c:v>
                      </c:pt>
                      <c:pt idx="135">
                        <c:v>02:46</c:v>
                      </c:pt>
                      <c:pt idx="136">
                        <c:v>03:05</c:v>
                      </c:pt>
                      <c:pt idx="137">
                        <c:v>03:24</c:v>
                      </c:pt>
                      <c:pt idx="138">
                        <c:v>03:43</c:v>
                      </c:pt>
                      <c:pt idx="139">
                        <c:v>04:02</c:v>
                      </c:pt>
                      <c:pt idx="140">
                        <c:v>04:21</c:v>
                      </c:pt>
                      <c:pt idx="141">
                        <c:v>04:40</c:v>
                      </c:pt>
                      <c:pt idx="142">
                        <c:v>04:59</c:v>
                      </c:pt>
                      <c:pt idx="143">
                        <c:v>05:18</c:v>
                      </c:pt>
                      <c:pt idx="144">
                        <c:v>05:37</c:v>
                      </c:pt>
                      <c:pt idx="145">
                        <c:v>05:56</c:v>
                      </c:pt>
                      <c:pt idx="146">
                        <c:v>06:15</c:v>
                      </c:pt>
                      <c:pt idx="147">
                        <c:v>06:34</c:v>
                      </c:pt>
                      <c:pt idx="148">
                        <c:v>06:53</c:v>
                      </c:pt>
                      <c:pt idx="149">
                        <c:v>07:12</c:v>
                      </c:pt>
                      <c:pt idx="150">
                        <c:v>07:31</c:v>
                      </c:pt>
                      <c:pt idx="151">
                        <c:v>07:50</c:v>
                      </c:pt>
                      <c:pt idx="152">
                        <c:v>08:09</c:v>
                      </c:pt>
                      <c:pt idx="153">
                        <c:v>08:28</c:v>
                      </c:pt>
                      <c:pt idx="154">
                        <c:v>08:47</c:v>
                      </c:pt>
                      <c:pt idx="155">
                        <c:v>09:06</c:v>
                      </c:pt>
                      <c:pt idx="156">
                        <c:v>09:25</c:v>
                      </c:pt>
                      <c:pt idx="157">
                        <c:v>09:44</c:v>
                      </c:pt>
                      <c:pt idx="158">
                        <c:v>10:03</c:v>
                      </c:pt>
                      <c:pt idx="159">
                        <c:v>10:22</c:v>
                      </c:pt>
                      <c:pt idx="160">
                        <c:v>10:41</c:v>
                      </c:pt>
                      <c:pt idx="161">
                        <c:v>11:00</c:v>
                      </c:pt>
                      <c:pt idx="162">
                        <c:v>11:19</c:v>
                      </c:pt>
                      <c:pt idx="163">
                        <c:v>11:38</c:v>
                      </c:pt>
                      <c:pt idx="164">
                        <c:v>11:57</c:v>
                      </c:pt>
                      <c:pt idx="165">
                        <c:v>12:16</c:v>
                      </c:pt>
                      <c:pt idx="166">
                        <c:v>12:35</c:v>
                      </c:pt>
                      <c:pt idx="167">
                        <c:v>12:54</c:v>
                      </c:pt>
                      <c:pt idx="168">
                        <c:v>13:13</c:v>
                      </c:pt>
                      <c:pt idx="169">
                        <c:v>13:32</c:v>
                      </c:pt>
                      <c:pt idx="170">
                        <c:v>13:51</c:v>
                      </c:pt>
                      <c:pt idx="171">
                        <c:v>14:10</c:v>
                      </c:pt>
                      <c:pt idx="172">
                        <c:v>14:29</c:v>
                      </c:pt>
                      <c:pt idx="173">
                        <c:v>14:48</c:v>
                      </c:pt>
                      <c:pt idx="174">
                        <c:v>15:07</c:v>
                      </c:pt>
                      <c:pt idx="175">
                        <c:v>15:26</c:v>
                      </c:pt>
                      <c:pt idx="176">
                        <c:v>15:45</c:v>
                      </c:pt>
                      <c:pt idx="177">
                        <c:v>16:04</c:v>
                      </c:pt>
                      <c:pt idx="178">
                        <c:v>16:23</c:v>
                      </c:pt>
                      <c:pt idx="179">
                        <c:v>16:42</c:v>
                      </c:pt>
                      <c:pt idx="180">
                        <c:v>17:01</c:v>
                      </c:pt>
                      <c:pt idx="181">
                        <c:v>17:20</c:v>
                      </c:pt>
                      <c:pt idx="182">
                        <c:v>17:39</c:v>
                      </c:pt>
                      <c:pt idx="183">
                        <c:v>17:58</c:v>
                      </c:pt>
                      <c:pt idx="184">
                        <c:v>18:17</c:v>
                      </c:pt>
                      <c:pt idx="185">
                        <c:v>18:36</c:v>
                      </c:pt>
                      <c:pt idx="186">
                        <c:v>18:55</c:v>
                      </c:pt>
                      <c:pt idx="187">
                        <c:v>19:14</c:v>
                      </c:pt>
                      <c:pt idx="188">
                        <c:v>19:33</c:v>
                      </c:pt>
                      <c:pt idx="189">
                        <c:v>19:52</c:v>
                      </c:pt>
                      <c:pt idx="190">
                        <c:v>20:11</c:v>
                      </c:pt>
                      <c:pt idx="191">
                        <c:v>20:30</c:v>
                      </c:pt>
                      <c:pt idx="192">
                        <c:v>20:49</c:v>
                      </c:pt>
                      <c:pt idx="193">
                        <c:v>21:08</c:v>
                      </c:pt>
                      <c:pt idx="194">
                        <c:v>21:27</c:v>
                      </c:pt>
                      <c:pt idx="195">
                        <c:v>21:46</c:v>
                      </c:pt>
                      <c:pt idx="196">
                        <c:v>22:05</c:v>
                      </c:pt>
                      <c:pt idx="197">
                        <c:v>22:24</c:v>
                      </c:pt>
                      <c:pt idx="198">
                        <c:v>22:43</c:v>
                      </c:pt>
                      <c:pt idx="199">
                        <c:v>23:02</c:v>
                      </c:pt>
                      <c:pt idx="200">
                        <c:v>23:21</c:v>
                      </c:pt>
                      <c:pt idx="201">
                        <c:v>23:40</c:v>
                      </c:pt>
                      <c:pt idx="202">
                        <c:v>23:59</c:v>
                      </c:pt>
                      <c:pt idx="203">
                        <c:v>00:18</c:v>
                      </c:pt>
                      <c:pt idx="204">
                        <c:v>00:37</c:v>
                      </c:pt>
                      <c:pt idx="205">
                        <c:v>00:56</c:v>
                      </c:pt>
                      <c:pt idx="206">
                        <c:v>01:15</c:v>
                      </c:pt>
                      <c:pt idx="207">
                        <c:v>01:34</c:v>
                      </c:pt>
                      <c:pt idx="208">
                        <c:v>01:53</c:v>
                      </c:pt>
                      <c:pt idx="209">
                        <c:v>02:12</c:v>
                      </c:pt>
                      <c:pt idx="210">
                        <c:v>02:31</c:v>
                      </c:pt>
                      <c:pt idx="211">
                        <c:v>02:50</c:v>
                      </c:pt>
                      <c:pt idx="212">
                        <c:v>03:09</c:v>
                      </c:pt>
                      <c:pt idx="213">
                        <c:v>03:28</c:v>
                      </c:pt>
                      <c:pt idx="214">
                        <c:v>03:47</c:v>
                      </c:pt>
                      <c:pt idx="215">
                        <c:v>04:06</c:v>
                      </c:pt>
                      <c:pt idx="216">
                        <c:v>04:25</c:v>
                      </c:pt>
                      <c:pt idx="217">
                        <c:v>04:44</c:v>
                      </c:pt>
                      <c:pt idx="218">
                        <c:v>05:03</c:v>
                      </c:pt>
                      <c:pt idx="219">
                        <c:v>05:22</c:v>
                      </c:pt>
                      <c:pt idx="220">
                        <c:v>05:41</c:v>
                      </c:pt>
                      <c:pt idx="221">
                        <c:v>06:00</c:v>
                      </c:pt>
                      <c:pt idx="222">
                        <c:v>06:19</c:v>
                      </c:pt>
                      <c:pt idx="223">
                        <c:v>06:38</c:v>
                      </c:pt>
                      <c:pt idx="224">
                        <c:v>06:57</c:v>
                      </c:pt>
                      <c:pt idx="225">
                        <c:v>07:16</c:v>
                      </c:pt>
                      <c:pt idx="226">
                        <c:v>07:35</c:v>
                      </c:pt>
                      <c:pt idx="227">
                        <c:v>07:54</c:v>
                      </c:pt>
                      <c:pt idx="228">
                        <c:v>08:13</c:v>
                      </c:pt>
                      <c:pt idx="229">
                        <c:v>08:32</c:v>
                      </c:pt>
                      <c:pt idx="230">
                        <c:v>08:51</c:v>
                      </c:pt>
                      <c:pt idx="231">
                        <c:v>09:10</c:v>
                      </c:pt>
                      <c:pt idx="232">
                        <c:v>09:29</c:v>
                      </c:pt>
                      <c:pt idx="233">
                        <c:v>09:48</c:v>
                      </c:pt>
                      <c:pt idx="234">
                        <c:v>10:07</c:v>
                      </c:pt>
                      <c:pt idx="235">
                        <c:v>10:26</c:v>
                      </c:pt>
                      <c:pt idx="236">
                        <c:v>10:45</c:v>
                      </c:pt>
                      <c:pt idx="237">
                        <c:v>11:04</c:v>
                      </c:pt>
                      <c:pt idx="238">
                        <c:v>11:23</c:v>
                      </c:pt>
                      <c:pt idx="239">
                        <c:v>11:42</c:v>
                      </c:pt>
                      <c:pt idx="240">
                        <c:v>12:01</c:v>
                      </c:pt>
                      <c:pt idx="241">
                        <c:v>12:20</c:v>
                      </c:pt>
                      <c:pt idx="242">
                        <c:v>12:39</c:v>
                      </c:pt>
                      <c:pt idx="243">
                        <c:v>12:58</c:v>
                      </c:pt>
                      <c:pt idx="244">
                        <c:v>13:17</c:v>
                      </c:pt>
                      <c:pt idx="245">
                        <c:v>13:36</c:v>
                      </c:pt>
                      <c:pt idx="246">
                        <c:v>13:55</c:v>
                      </c:pt>
                      <c:pt idx="247">
                        <c:v>14:14</c:v>
                      </c:pt>
                      <c:pt idx="248">
                        <c:v>14:33</c:v>
                      </c:pt>
                      <c:pt idx="249">
                        <c:v>14:52</c:v>
                      </c:pt>
                      <c:pt idx="250">
                        <c:v>15:11</c:v>
                      </c:pt>
                      <c:pt idx="251">
                        <c:v>15:30</c:v>
                      </c:pt>
                      <c:pt idx="252">
                        <c:v>15:49</c:v>
                      </c:pt>
                      <c:pt idx="253">
                        <c:v>16:08</c:v>
                      </c:pt>
                      <c:pt idx="254">
                        <c:v>16:27</c:v>
                      </c:pt>
                      <c:pt idx="255">
                        <c:v>16:46</c:v>
                      </c:pt>
                      <c:pt idx="256">
                        <c:v>17:05</c:v>
                      </c:pt>
                      <c:pt idx="257">
                        <c:v>17:24</c:v>
                      </c:pt>
                      <c:pt idx="258">
                        <c:v>17:43</c:v>
                      </c:pt>
                      <c:pt idx="259">
                        <c:v>18:02</c:v>
                      </c:pt>
                      <c:pt idx="260">
                        <c:v>18:21</c:v>
                      </c:pt>
                      <c:pt idx="261">
                        <c:v>18:40</c:v>
                      </c:pt>
                      <c:pt idx="262">
                        <c:v>18:59</c:v>
                      </c:pt>
                      <c:pt idx="263">
                        <c:v>19:18</c:v>
                      </c:pt>
                      <c:pt idx="264">
                        <c:v>19:37</c:v>
                      </c:pt>
                      <c:pt idx="265">
                        <c:v>19:56</c:v>
                      </c:pt>
                      <c:pt idx="266">
                        <c:v>20:15</c:v>
                      </c:pt>
                      <c:pt idx="267">
                        <c:v>20:34</c:v>
                      </c:pt>
                      <c:pt idx="268">
                        <c:v>20:53</c:v>
                      </c:pt>
                      <c:pt idx="269">
                        <c:v>21:12</c:v>
                      </c:pt>
                      <c:pt idx="270">
                        <c:v>21:31</c:v>
                      </c:pt>
                      <c:pt idx="271">
                        <c:v>21:50</c:v>
                      </c:pt>
                      <c:pt idx="272">
                        <c:v>22:09</c:v>
                      </c:pt>
                      <c:pt idx="273">
                        <c:v>22:28</c:v>
                      </c:pt>
                      <c:pt idx="274">
                        <c:v>22:47</c:v>
                      </c:pt>
                      <c:pt idx="275">
                        <c:v>23:06</c:v>
                      </c:pt>
                      <c:pt idx="276">
                        <c:v>23:25</c:v>
                      </c:pt>
                      <c:pt idx="277">
                        <c:v>23:44</c:v>
                      </c:pt>
                      <c:pt idx="278">
                        <c:v>00:03</c:v>
                      </c:pt>
                      <c:pt idx="279">
                        <c:v>00:22</c:v>
                      </c:pt>
                      <c:pt idx="280">
                        <c:v>00:41</c:v>
                      </c:pt>
                      <c:pt idx="281">
                        <c:v>01:00</c:v>
                      </c:pt>
                      <c:pt idx="282">
                        <c:v>01:19</c:v>
                      </c:pt>
                      <c:pt idx="283">
                        <c:v>01:38</c:v>
                      </c:pt>
                      <c:pt idx="284">
                        <c:v>01:57</c:v>
                      </c:pt>
                      <c:pt idx="285">
                        <c:v>02:16</c:v>
                      </c:pt>
                      <c:pt idx="286">
                        <c:v>02:35</c:v>
                      </c:pt>
                      <c:pt idx="287">
                        <c:v>02:54</c:v>
                      </c:pt>
                      <c:pt idx="288">
                        <c:v>03:13</c:v>
                      </c:pt>
                      <c:pt idx="289">
                        <c:v>03:32</c:v>
                      </c:pt>
                      <c:pt idx="290">
                        <c:v>03:51</c:v>
                      </c:pt>
                      <c:pt idx="291">
                        <c:v>04:10</c:v>
                      </c:pt>
                      <c:pt idx="292">
                        <c:v>04:29</c:v>
                      </c:pt>
                      <c:pt idx="293">
                        <c:v>04:48</c:v>
                      </c:pt>
                      <c:pt idx="294">
                        <c:v>05:07</c:v>
                      </c:pt>
                      <c:pt idx="295">
                        <c:v>05:26</c:v>
                      </c:pt>
                      <c:pt idx="296">
                        <c:v>05:45</c:v>
                      </c:pt>
                      <c:pt idx="297">
                        <c:v>06:04</c:v>
                      </c:pt>
                      <c:pt idx="298">
                        <c:v>06:23</c:v>
                      </c:pt>
                      <c:pt idx="299">
                        <c:v>06:42</c:v>
                      </c:pt>
                      <c:pt idx="300">
                        <c:v>07:01</c:v>
                      </c:pt>
                      <c:pt idx="301">
                        <c:v>07:20</c:v>
                      </c:pt>
                      <c:pt idx="302">
                        <c:v>07:39</c:v>
                      </c:pt>
                      <c:pt idx="303">
                        <c:v>07:58</c:v>
                      </c:pt>
                      <c:pt idx="304">
                        <c:v>08:17</c:v>
                      </c:pt>
                      <c:pt idx="305">
                        <c:v>08:36</c:v>
                      </c:pt>
                      <c:pt idx="306">
                        <c:v>08:55</c:v>
                      </c:pt>
                      <c:pt idx="307">
                        <c:v>09:14</c:v>
                      </c:pt>
                      <c:pt idx="308">
                        <c:v>09:33</c:v>
                      </c:pt>
                      <c:pt idx="309">
                        <c:v>09:52</c:v>
                      </c:pt>
                      <c:pt idx="310">
                        <c:v>10:11</c:v>
                      </c:pt>
                      <c:pt idx="311">
                        <c:v>10:30</c:v>
                      </c:pt>
                      <c:pt idx="312">
                        <c:v>10:49</c:v>
                      </c:pt>
                      <c:pt idx="313">
                        <c:v>11:08</c:v>
                      </c:pt>
                      <c:pt idx="314">
                        <c:v>11:27</c:v>
                      </c:pt>
                      <c:pt idx="315">
                        <c:v>11:46</c:v>
                      </c:pt>
                      <c:pt idx="316">
                        <c:v>12:05</c:v>
                      </c:pt>
                      <c:pt idx="317">
                        <c:v>12:24</c:v>
                      </c:pt>
                      <c:pt idx="318">
                        <c:v>12:43</c:v>
                      </c:pt>
                      <c:pt idx="319">
                        <c:v>13:02</c:v>
                      </c:pt>
                      <c:pt idx="320">
                        <c:v>13:21</c:v>
                      </c:pt>
                      <c:pt idx="321">
                        <c:v>13:40</c:v>
                      </c:pt>
                      <c:pt idx="322">
                        <c:v>13:59</c:v>
                      </c:pt>
                      <c:pt idx="323">
                        <c:v>14:18</c:v>
                      </c:pt>
                      <c:pt idx="324">
                        <c:v>14:37</c:v>
                      </c:pt>
                      <c:pt idx="325">
                        <c:v>14:56</c:v>
                      </c:pt>
                      <c:pt idx="326">
                        <c:v>15:15</c:v>
                      </c:pt>
                      <c:pt idx="327">
                        <c:v>15:34</c:v>
                      </c:pt>
                      <c:pt idx="328">
                        <c:v>15:53</c:v>
                      </c:pt>
                      <c:pt idx="329">
                        <c:v>16:12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Sheet1!$K$2:$K$331</c15:sqref>
                        </c15:formulaRef>
                      </c:ext>
                    </c:extLst>
                    <c:numCache>
                      <c:formatCode>General</c:formatCode>
                      <c:ptCount val="330"/>
                      <c:pt idx="28">
                        <c:v>7.913421311679822</c:v>
                      </c:pt>
                      <c:pt idx="104">
                        <c:v>11.435254557540532</c:v>
                      </c:pt>
                      <c:pt idx="179">
                        <c:v>11.64799140075811</c:v>
                      </c:pt>
                      <c:pt idx="248">
                        <c:v>7.6313397086765429</c:v>
                      </c:pt>
                      <c:pt idx="329">
                        <c:v>12.850455228894948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094-42E3-8CC3-BE511D8CDD29}"/>
                  </c:ext>
                </c:extLst>
              </c15:ser>
            </c15:filteredLineSeries>
          </c:ext>
        </c:extLst>
      </c:lineChart>
      <c:catAx>
        <c:axId val="1827956911"/>
        <c:scaling>
          <c:orientation val="minMax"/>
        </c:scaling>
        <c:delete val="1"/>
        <c:axPos val="b"/>
        <c:numFmt formatCode="#,##0.00" sourceLinked="0"/>
        <c:majorTickMark val="none"/>
        <c:minorTickMark val="none"/>
        <c:tickLblPos val="nextTo"/>
        <c:crossAx val="1827957327"/>
        <c:crosses val="autoZero"/>
        <c:auto val="1"/>
        <c:lblAlgn val="ctr"/>
        <c:lblOffset val="100"/>
        <c:noMultiLvlLbl val="0"/>
      </c:catAx>
      <c:valAx>
        <c:axId val="182795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56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ZA" sz="1400" b="1"/>
              <a:t>Growth model for black wattle in the NE Cape</a:t>
            </a:r>
          </a:p>
        </c:rich>
      </c:tx>
      <c:layout>
        <c:manualLayout>
          <c:xMode val="edge"/>
          <c:yMode val="edge"/>
          <c:x val="0.13805090384828658"/>
          <c:y val="3.393965086368191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93650793650791"/>
          <c:y val="0.15773809523809526"/>
          <c:w val="0.56746031746031744"/>
          <c:h val="0.61011904761904778"/>
        </c:manualLayout>
      </c:layout>
      <c:lineChart>
        <c:grouping val="standard"/>
        <c:varyColors val="0"/>
        <c:ser>
          <c:idx val="0"/>
          <c:order val="0"/>
          <c:tx>
            <c:strRef>
              <c:f>'Growth model'!$O$1</c:f>
              <c:strCache>
                <c:ptCount val="1"/>
                <c:pt idx="0">
                  <c:v>This study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-2.9778011903441648E-2"/>
                  <c:y val="-7.5535294930238984E-3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2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'Growth model'!$P$6:$P$41</c:f>
                <c:numCache>
                  <c:formatCode>General</c:formatCode>
                  <c:ptCount val="36"/>
                  <c:pt idx="0">
                    <c:v>18.796582135163622</c:v>
                  </c:pt>
                  <c:pt idx="5">
                    <c:v>18.796582135163689</c:v>
                  </c:pt>
                  <c:pt idx="10">
                    <c:v>32.181341821389239</c:v>
                  </c:pt>
                  <c:pt idx="15">
                    <c:v>10.232851802160306</c:v>
                  </c:pt>
                  <c:pt idx="20">
                    <c:v>18.681335971515097</c:v>
                  </c:pt>
                  <c:pt idx="25">
                    <c:v>8.246859527958021</c:v>
                  </c:pt>
                  <c:pt idx="30">
                    <c:v>16.609577106036042</c:v>
                  </c:pt>
                  <c:pt idx="35">
                    <c:v>34.094608465712319</c:v>
                  </c:pt>
                </c:numCache>
              </c:numRef>
            </c:plus>
            <c:minus>
              <c:numRef>
                <c:f>'Growth model'!$P$6:$P$41</c:f>
                <c:numCache>
                  <c:formatCode>General</c:formatCode>
                  <c:ptCount val="36"/>
                  <c:pt idx="0">
                    <c:v>18.796582135163622</c:v>
                  </c:pt>
                  <c:pt idx="5">
                    <c:v>18.796582135163689</c:v>
                  </c:pt>
                  <c:pt idx="10">
                    <c:v>32.181341821389239</c:v>
                  </c:pt>
                  <c:pt idx="15">
                    <c:v>10.232851802160306</c:v>
                  </c:pt>
                  <c:pt idx="20">
                    <c:v>18.681335971515097</c:v>
                  </c:pt>
                  <c:pt idx="25">
                    <c:v>8.246859527958021</c:v>
                  </c:pt>
                  <c:pt idx="30">
                    <c:v>16.609577106036042</c:v>
                  </c:pt>
                  <c:pt idx="35">
                    <c:v>34.094608465712319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'Growth model'!$Q$6:$Q$41</c:f>
              <c:strCache>
                <c:ptCount val="36"/>
                <c:pt idx="0">
                  <c:v>1-10</c:v>
                </c:pt>
                <c:pt idx="5">
                  <c:v>11-15</c:v>
                </c:pt>
                <c:pt idx="10">
                  <c:v>16-20</c:v>
                </c:pt>
                <c:pt idx="15">
                  <c:v>21-25</c:v>
                </c:pt>
                <c:pt idx="20">
                  <c:v>26-30</c:v>
                </c:pt>
                <c:pt idx="25">
                  <c:v>31-35</c:v>
                </c:pt>
                <c:pt idx="30">
                  <c:v>36-40</c:v>
                </c:pt>
                <c:pt idx="35">
                  <c:v>&gt;41</c:v>
                </c:pt>
              </c:strCache>
            </c:strRef>
          </c:cat>
          <c:val>
            <c:numRef>
              <c:f>'Growth model'!$O$6:$O$41</c:f>
              <c:numCache>
                <c:formatCode>General</c:formatCode>
                <c:ptCount val="36"/>
                <c:pt idx="0">
                  <c:v>24.776004709419205</c:v>
                </c:pt>
                <c:pt idx="5">
                  <c:v>84.216016482967206</c:v>
                </c:pt>
                <c:pt idx="10">
                  <c:v>132.4390576348346</c:v>
                </c:pt>
                <c:pt idx="15">
                  <c:v>200.06594630145136</c:v>
                </c:pt>
                <c:pt idx="20">
                  <c:v>227.40038540579599</c:v>
                </c:pt>
                <c:pt idx="25">
                  <c:v>259.46603973196642</c:v>
                </c:pt>
                <c:pt idx="30">
                  <c:v>303.12955082267609</c:v>
                </c:pt>
                <c:pt idx="35">
                  <c:v>384.44156360231199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21-4F75-9268-B2E4F0F312C2}"/>
            </c:ext>
          </c:extLst>
        </c:ser>
        <c:ser>
          <c:idx val="1"/>
          <c:order val="1"/>
          <c:tx>
            <c:v>MODIS NPP</c:v>
          </c:tx>
          <c:spPr>
            <a:ln w="28575">
              <a:noFill/>
            </a:ln>
          </c:spPr>
          <c:marker>
            <c:symbol val="none"/>
          </c:marker>
          <c:trendline>
            <c:spPr>
              <a:ln w="12700">
                <a:solidFill>
                  <a:srgbClr val="000000"/>
                </a:solidFill>
                <a:prstDash val="lgDash"/>
              </a:ln>
            </c:spPr>
            <c:trendlineType val="linear"/>
            <c:intercept val="0"/>
            <c:dispRSqr val="0"/>
            <c:dispEq val="1"/>
            <c:trendlineLbl>
              <c:layout>
                <c:manualLayout>
                  <c:x val="0.11720879080255822"/>
                  <c:y val="2.5494229489256427E-2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2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val>
            <c:numRef>
              <c:f>'Growth model'!$R$2:$R$41</c:f>
              <c:numCache>
                <c:formatCode>General</c:formatCode>
                <c:ptCount val="40"/>
                <c:pt idx="0">
                  <c:v>8.9090000000000007</c:v>
                </c:pt>
                <c:pt idx="1">
                  <c:v>17.818000000000001</c:v>
                </c:pt>
                <c:pt idx="2">
                  <c:v>26.727000000000004</c:v>
                </c:pt>
                <c:pt idx="3">
                  <c:v>35.636000000000003</c:v>
                </c:pt>
                <c:pt idx="4">
                  <c:v>44.545000000000002</c:v>
                </c:pt>
                <c:pt idx="5">
                  <c:v>53.454000000000008</c:v>
                </c:pt>
                <c:pt idx="6">
                  <c:v>62.363000000000007</c:v>
                </c:pt>
                <c:pt idx="7">
                  <c:v>71.272000000000006</c:v>
                </c:pt>
                <c:pt idx="8">
                  <c:v>80.181000000000012</c:v>
                </c:pt>
                <c:pt idx="9">
                  <c:v>89.09</c:v>
                </c:pt>
                <c:pt idx="10">
                  <c:v>97.999000000000009</c:v>
                </c:pt>
                <c:pt idx="11">
                  <c:v>106.90800000000002</c:v>
                </c:pt>
                <c:pt idx="12">
                  <c:v>115.81700000000001</c:v>
                </c:pt>
                <c:pt idx="13">
                  <c:v>124.72600000000001</c:v>
                </c:pt>
                <c:pt idx="14">
                  <c:v>133.63500000000002</c:v>
                </c:pt>
                <c:pt idx="15">
                  <c:v>142.54400000000001</c:v>
                </c:pt>
                <c:pt idx="16">
                  <c:v>151.453</c:v>
                </c:pt>
                <c:pt idx="17">
                  <c:v>160.36200000000002</c:v>
                </c:pt>
                <c:pt idx="18">
                  <c:v>169.27100000000002</c:v>
                </c:pt>
                <c:pt idx="19">
                  <c:v>178.18</c:v>
                </c:pt>
                <c:pt idx="20">
                  <c:v>187.08900000000003</c:v>
                </c:pt>
                <c:pt idx="21">
                  <c:v>195.99800000000002</c:v>
                </c:pt>
                <c:pt idx="22">
                  <c:v>204.90700000000001</c:v>
                </c:pt>
                <c:pt idx="23">
                  <c:v>213.81600000000003</c:v>
                </c:pt>
                <c:pt idx="24">
                  <c:v>222.72500000000002</c:v>
                </c:pt>
                <c:pt idx="25">
                  <c:v>231.63400000000001</c:v>
                </c:pt>
                <c:pt idx="26">
                  <c:v>240.54300000000001</c:v>
                </c:pt>
                <c:pt idx="27">
                  <c:v>249.45200000000003</c:v>
                </c:pt>
                <c:pt idx="28">
                  <c:v>258.36100000000005</c:v>
                </c:pt>
                <c:pt idx="29">
                  <c:v>267.27000000000004</c:v>
                </c:pt>
                <c:pt idx="30">
                  <c:v>276.17900000000003</c:v>
                </c:pt>
                <c:pt idx="31">
                  <c:v>285.08800000000002</c:v>
                </c:pt>
                <c:pt idx="32">
                  <c:v>293.99700000000001</c:v>
                </c:pt>
                <c:pt idx="33">
                  <c:v>302.90600000000001</c:v>
                </c:pt>
                <c:pt idx="34">
                  <c:v>311.815</c:v>
                </c:pt>
                <c:pt idx="35">
                  <c:v>320.72400000000005</c:v>
                </c:pt>
                <c:pt idx="36">
                  <c:v>329.63300000000004</c:v>
                </c:pt>
                <c:pt idx="37">
                  <c:v>338.54200000000003</c:v>
                </c:pt>
                <c:pt idx="38">
                  <c:v>347.45100000000002</c:v>
                </c:pt>
                <c:pt idx="39">
                  <c:v>356.36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21-4F75-9268-B2E4F0F312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46592"/>
        <c:axId val="36861056"/>
      </c:lineChart>
      <c:catAx>
        <c:axId val="3684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 sz="1200"/>
                  <a:t>Age class (years)</a:t>
                </a:r>
              </a:p>
            </c:rich>
          </c:tx>
          <c:layout>
            <c:manualLayout>
              <c:xMode val="edge"/>
              <c:yMode val="edge"/>
              <c:x val="0.36706411698537678"/>
              <c:y val="0.889883452068491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61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686105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ZA" sz="1000"/>
                  <a:t>Above ground</a:t>
                </a:r>
                <a:r>
                  <a:rPr lang="en-ZA" sz="1000" baseline="0"/>
                  <a:t> dry b</a:t>
                </a:r>
                <a:r>
                  <a:rPr lang="en-ZA" sz="1000"/>
                  <a:t>iomass (tons/ha)</a:t>
                </a:r>
              </a:p>
            </c:rich>
          </c:tx>
          <c:layout>
            <c:manualLayout>
              <c:xMode val="edge"/>
              <c:yMode val="edge"/>
              <c:x val="2.3809470999223686E-2"/>
              <c:y val="0.137489608057366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846592"/>
        <c:crosses val="autoZero"/>
        <c:crossBetween val="midCat"/>
      </c:valAx>
      <c:spPr>
        <a:solidFill>
          <a:srgbClr val="FFFFFF"/>
        </a:solidFill>
        <a:ln w="3175">
          <a:solidFill>
            <a:srgbClr val="FFFFFF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67890669476174637"/>
          <c:y val="0.55874065980986831"/>
          <c:w val="0.31080921222875307"/>
          <c:h val="0.1813198709013047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7BBA5-0B61-4B7D-88F4-C24DE8D564D5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6B9C6-9F92-4F52-9927-54F09E29F7C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983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6737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767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93186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15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654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2847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98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4891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7726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223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75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99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A95B5-D849-4620-9BF0-5B2DC268C4B9}" type="datetimeFigureOut">
              <a:rPr lang="en-ZA" smtClean="0"/>
              <a:t>2023/02/07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B723-6E63-4DC5-A038-5867CA60788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983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1861" y="1766729"/>
            <a:ext cx="8352159" cy="12968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Modelling catchment-scale evapotranspiration and net primary production:  towards understanding carbon and water trade-offs in communal rangelands</a:t>
            </a:r>
            <a:b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68313" y="3501008"/>
            <a:ext cx="8219256" cy="10084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GB" sz="2000" dirty="0"/>
              <a:t>Tony Palmer*, Rhodes University, </a:t>
            </a:r>
            <a:r>
              <a:rPr lang="en-GB" sz="2000" dirty="0" err="1"/>
              <a:t>Makhanda</a:t>
            </a:r>
            <a:r>
              <a:rPr lang="en-GB" sz="2000" dirty="0"/>
              <a:t> South Africa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6237312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TOCASA Final Workshop, </a:t>
            </a:r>
            <a:r>
              <a:rPr lang="en-ZA" dirty="0" err="1"/>
              <a:t>Matatiele</a:t>
            </a:r>
            <a:r>
              <a:rPr lang="en-ZA" dirty="0"/>
              <a:t>, 2 March 2022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073" y="747007"/>
            <a:ext cx="5270040" cy="735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6607"/>
            <a:ext cx="2597844" cy="1005814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7927" y="5422224"/>
            <a:ext cx="2386073" cy="14357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PalmerT\Downloads\20191130_17420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95752" y="1304765"/>
            <a:ext cx="3600399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3960440" cy="22775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915816" y="188640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aperture </a:t>
            </a:r>
            <a:r>
              <a:rPr lang="en-US" dirty="0" err="1"/>
              <a:t>scintillometer</a:t>
            </a:r>
            <a:endParaRPr lang="en-ZA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326106"/>
              </p:ext>
            </p:extLst>
          </p:nvPr>
        </p:nvGraphicFramePr>
        <p:xfrm>
          <a:off x="395536" y="3356992"/>
          <a:ext cx="4558258" cy="248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Down Arrow 4"/>
          <p:cNvSpPr/>
          <p:nvPr/>
        </p:nvSpPr>
        <p:spPr>
          <a:xfrm>
            <a:off x="683568" y="4437112"/>
            <a:ext cx="576064" cy="6507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>
            <a:off x="1547664" y="3537065"/>
            <a:ext cx="432048" cy="627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827584" y="6154738"/>
            <a:ext cx="4507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Daily ET comparing grassland and silver wattle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85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844824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Total ET for the invaded areas was 3x higher (1348 mm) than un-invaded grassland (509 mm), and exceeded rainfall by approximately 300%.</a:t>
            </a:r>
          </a:p>
          <a:p>
            <a:r>
              <a:rPr lang="en-GB" sz="2400" b="1" dirty="0"/>
              <a:t>This extra ET is coming from the hill-slope seeps.</a:t>
            </a:r>
          </a:p>
          <a:p>
            <a:r>
              <a:rPr lang="en-GB" sz="2400" b="1" dirty="0"/>
              <a:t>This water could be used for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	grass production in the adjacent water meadows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	contribute to spring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	added to downstream flow</a:t>
            </a:r>
            <a:endParaRPr lang="en-ZA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83768" y="98072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Results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252388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3767" y="692696"/>
            <a:ext cx="526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is the C carbon being captured by black wattle?</a:t>
            </a:r>
            <a:endParaRPr lang="en-ZA" b="1" dirty="0"/>
          </a:p>
        </p:txBody>
      </p:sp>
      <p:pic>
        <p:nvPicPr>
          <p:cNvPr id="3" name="Picture 2" descr="U:\gis\Year long project\1958 rapid establishment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7584" y="2766076"/>
            <a:ext cx="4176464" cy="31111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U:\gis\Year long project\rapid establishment 197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766076"/>
            <a:ext cx="4041254" cy="32347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Down Arrow 4"/>
          <p:cNvSpPr/>
          <p:nvPr/>
        </p:nvSpPr>
        <p:spPr>
          <a:xfrm>
            <a:off x="1860382" y="25433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Down Arrow 5"/>
          <p:cNvSpPr/>
          <p:nvPr/>
        </p:nvSpPr>
        <p:spPr>
          <a:xfrm>
            <a:off x="5868144" y="25797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1043608" y="1340768"/>
            <a:ext cx="7056784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Where surveyed the density and size classes of black wattle along an age-gradient. We determined the age by locating different age stands from historical aerial photographs. </a:t>
            </a:r>
            <a:endParaRPr lang="en-ZA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1957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5508104" y="634997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1978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7145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0778"/>
            <a:ext cx="9136655" cy="5139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61653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4" name="Down Arrow 3"/>
          <p:cNvSpPr/>
          <p:nvPr/>
        </p:nvSpPr>
        <p:spPr>
          <a:xfrm>
            <a:off x="2123728" y="10527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985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89964"/>
              </p:ext>
            </p:extLst>
          </p:nvPr>
        </p:nvGraphicFramePr>
        <p:xfrm>
          <a:off x="1331640" y="1052736"/>
          <a:ext cx="66247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616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4623"/>
            <a:ext cx="5991225" cy="5759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536" y="5804147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Sentinel-2 NDVI showing the rapid greening up of the highly productive floodplain. </a:t>
            </a:r>
            <a:endParaRPr lang="en-Z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2019/02/01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95165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2019/02/23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901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Conclusions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608" y="1484784"/>
            <a:ext cx="70567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Evapotranspiration by silver wattle along seep-lines and in the riparian zone resulted in substantial loss of water through evapotranspiration.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 net loss of primary production that could be used by livestock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continued removal of silver wattle from seep-lines and the riparian zone will enhance forage production for livestock by up to 60% in invaded areas and adjacent grazing meadows.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low SOC as a result of historical cultivation represents an opportunity for C storage</a:t>
            </a:r>
          </a:p>
          <a:p>
            <a:endParaRPr lang="en-US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97614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711149"/>
          </a:xfrm>
        </p:spPr>
        <p:txBody>
          <a:bodyPr/>
          <a:lstStyle/>
          <a:p>
            <a:pPr algn="ctr"/>
            <a:r>
              <a:rPr lang="en-US" b="1" dirty="0"/>
              <a:t>Recommendations</a:t>
            </a:r>
            <a:endParaRPr lang="en-Z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44824"/>
            <a:ext cx="7692528" cy="4244827"/>
          </a:xfrm>
        </p:spPr>
        <p:txBody>
          <a:bodyPr/>
          <a:lstStyle/>
          <a:p>
            <a:r>
              <a:rPr lang="en-US" sz="2800" b="1" dirty="0"/>
              <a:t>For silver wattle, focus clearing activity and post-clearing restoration on hill-slope seeps.</a:t>
            </a:r>
          </a:p>
          <a:p>
            <a:r>
              <a:rPr lang="en-US" sz="2800" b="1" dirty="0"/>
              <a:t>As black wattle is now a valuable crop for export, it is difficult to prevent people from felling medium-sized trees. However, it would be better to thin wattle, preserve large trees, and allow grass to grow under the canopy</a:t>
            </a:r>
            <a:r>
              <a:rPr lang="en-US" dirty="0"/>
              <a:t>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8645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2997200"/>
            <a:ext cx="8676456" cy="26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GB" sz="2400" b="1" dirty="0"/>
              <a:t>Supported by United Kingdom Research and Innovation grant through the Biotechnology and Biological Sciences Research Council [Grant number </a:t>
            </a:r>
            <a:r>
              <a:rPr lang="en-ZA" sz="2400" b="1" dirty="0"/>
              <a:t>BB/S014683]</a:t>
            </a:r>
            <a:endParaRPr lang="en-GB" altLang="en-US" sz="2400" b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GB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699792" y="1412776"/>
            <a:ext cx="3089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Thank you</a:t>
            </a:r>
            <a:endParaRPr lang="en-ZA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Introduction and 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844824"/>
            <a:ext cx="7920880" cy="4392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3600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017" y="1178746"/>
            <a:ext cx="8209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Betterment Planning in 1950s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Grasslands were converted in arable land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b="1" dirty="0"/>
              <a:t>These led to physical changes to the landscape drainage patterns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091539"/>
            <a:ext cx="5040560" cy="3404474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 rot="2777642">
            <a:off x="3338589" y="4461097"/>
            <a:ext cx="484632" cy="978408"/>
          </a:xfrm>
          <a:prstGeom prst="downArrow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TextBox 3"/>
          <p:cNvSpPr txBox="1"/>
          <p:nvPr/>
        </p:nvSpPr>
        <p:spPr>
          <a:xfrm>
            <a:off x="6156176" y="3645024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1958</a:t>
            </a:r>
            <a:endParaRPr lang="en-Z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406778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Dryland cropping areas</a:t>
            </a:r>
            <a:endParaRPr lang="en-Z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1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748527"/>
            <a:ext cx="3912450" cy="2200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2736"/>
            <a:ext cx="3888432" cy="2626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423" y="4410088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2020</a:t>
            </a:r>
            <a:endParaRPr lang="en-Z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78288" y="1708719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1958</a:t>
            </a:r>
            <a:endParaRPr lang="en-ZA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04664"/>
            <a:ext cx="752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What have been the drivers of change in the intervening 62 years? </a:t>
            </a:r>
            <a:endParaRPr lang="en-Z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12050" y="980728"/>
            <a:ext cx="35830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Reduction in cropping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focus on livestock production, with highest grass production on run-on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Sustained high livestock numbers of cattle, sheep and goats for 80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Invasion of hill-slope seeps by Acacia </a:t>
            </a:r>
            <a:r>
              <a:rPr lang="en-US" dirty="0" err="1"/>
              <a:t>dealbata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Invasion of riparian zone by Acacia </a:t>
            </a:r>
            <a:r>
              <a:rPr lang="en-US" dirty="0" err="1"/>
              <a:t>mearnsii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Landscape engineers (termites, earthworms and mole-rats) re-engineering landscape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4801"/>
              </p:ext>
            </p:extLst>
          </p:nvPr>
        </p:nvGraphicFramePr>
        <p:xfrm>
          <a:off x="5805506" y="5157192"/>
          <a:ext cx="3089576" cy="189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321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16832" y="-3313528"/>
            <a:ext cx="18288000" cy="10287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4211960" y="155679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Down Arrow 3"/>
          <p:cNvSpPr/>
          <p:nvPr/>
        </p:nvSpPr>
        <p:spPr>
          <a:xfrm>
            <a:off x="2195736" y="1340768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TextBox 5"/>
          <p:cNvSpPr txBox="1"/>
          <p:nvPr/>
        </p:nvSpPr>
        <p:spPr>
          <a:xfrm flipH="1">
            <a:off x="3851920" y="971436"/>
            <a:ext cx="2114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Run-on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and run-off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764704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Grazing meadows</a:t>
            </a:r>
            <a:endParaRPr lang="en-ZA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722994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FFFFF"/>
                </a:solidFill>
              </a:rPr>
              <a:t>Little evidence of recent cultivation</a:t>
            </a:r>
          </a:p>
          <a:p>
            <a:r>
              <a:rPr lang="en-ZA" sz="2400" b="1" dirty="0">
                <a:solidFill>
                  <a:srgbClr val="FFFFFF"/>
                </a:solidFill>
              </a:rPr>
              <a:t>Man abandoned arable lands now provide year round grazing</a:t>
            </a:r>
          </a:p>
        </p:txBody>
      </p:sp>
    </p:spTree>
    <p:extLst>
      <p:ext uri="{BB962C8B-B14F-4D97-AF65-F5344CB8AC3E}">
        <p14:creationId xmlns:p14="http://schemas.microsoft.com/office/powerpoint/2010/main" val="133454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92696"/>
            <a:ext cx="7886700" cy="1143197"/>
          </a:xfrm>
        </p:spPr>
        <p:txBody>
          <a:bodyPr>
            <a:normAutofit/>
          </a:bodyPr>
          <a:lstStyle/>
          <a:p>
            <a:r>
              <a:rPr lang="en-US" sz="3200" b="1" dirty="0"/>
              <a:t>What does satellite imagery tell  us about how plant growth occurs on these landscapes? </a:t>
            </a:r>
            <a:endParaRPr lang="en-ZA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060848"/>
            <a:ext cx="7886700" cy="402880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Sensors on satellites provide us with plant growth. This is possible because the water in the plants reflected near-infra red light. This is called a green index, and it shows us where plants are actively growing, and also where erosion and cultivation is occurring. </a:t>
            </a:r>
          </a:p>
          <a:p>
            <a:r>
              <a:rPr lang="en-US" sz="2800" dirty="0"/>
              <a:t>Dark green </a:t>
            </a:r>
            <a:r>
              <a:rPr lang="en-US" sz="2800" dirty="0" err="1"/>
              <a:t>colour</a:t>
            </a:r>
            <a:r>
              <a:rPr lang="en-US" sz="2800" dirty="0"/>
              <a:t> indicates trees and actively growing crops.</a:t>
            </a:r>
          </a:p>
          <a:p>
            <a:r>
              <a:rPr lang="en-US" sz="2800" dirty="0"/>
              <a:t>White </a:t>
            </a:r>
            <a:r>
              <a:rPr lang="en-US" sz="2800" dirty="0" err="1"/>
              <a:t>colour</a:t>
            </a:r>
            <a:r>
              <a:rPr lang="en-US" sz="2800" dirty="0"/>
              <a:t> indicates cleared areas with no vegetation</a:t>
            </a:r>
          </a:p>
          <a:p>
            <a:r>
              <a:rPr lang="en-US" sz="2800" dirty="0"/>
              <a:t>Human settlement and Betterment has resulted in new landscape patterns – villages, cultivated areas and grazing areas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0632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60648"/>
            <a:ext cx="3998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/>
              <a:t>Nkasela</a:t>
            </a:r>
            <a:endParaRPr lang="en-ZA" dirty="0"/>
          </a:p>
          <a:p>
            <a:r>
              <a:rPr lang="en-ZA" dirty="0"/>
              <a:t>Sentinel 2 NDVI for growing season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23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51520" y="1124744"/>
            <a:ext cx="7498865" cy="51125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z="3600" dirty="0"/>
          </a:p>
          <a:p>
            <a:pPr eaLnBrk="1" hangingPunct="1">
              <a:buFontTx/>
              <a:buNone/>
            </a:pPr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>
              <a:buFontTx/>
              <a:buNone/>
            </a:pPr>
            <a:endParaRPr lang="en-GB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74332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These patterns of change do not follow trajectory to native grassland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Novel landscape develops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different suite of species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apparently very productive, but contested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Livestock </a:t>
            </a:r>
            <a:r>
              <a:rPr lang="en-US" sz="2800" b="1" dirty="0" err="1"/>
              <a:t>favour</a:t>
            </a:r>
            <a:r>
              <a:rPr lang="en-US" sz="2800" b="1" dirty="0"/>
              <a:t> the run-on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Novel landscape 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hotspots of plant active growth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abandoned arable land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crop residues</a:t>
            </a:r>
          </a:p>
        </p:txBody>
      </p:sp>
    </p:spTree>
    <p:extLst>
      <p:ext uri="{BB962C8B-B14F-4D97-AF65-F5344CB8AC3E}">
        <p14:creationId xmlns:p14="http://schemas.microsoft.com/office/powerpoint/2010/main" val="228938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486400" cy="566738"/>
          </a:xfrm>
        </p:spPr>
        <p:txBody>
          <a:bodyPr/>
          <a:lstStyle/>
          <a:p>
            <a:r>
              <a:rPr lang="en-US" dirty="0"/>
              <a:t>Is there any sign of system run-down?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Have we reached an alternative stable state?</a:t>
            </a:r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32" y="910156"/>
            <a:ext cx="8639312" cy="4859613"/>
          </a:xfrm>
          <a:prstGeom prst="rect">
            <a:avLst/>
          </a:prstGeom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21277"/>
              </p:ext>
            </p:extLst>
          </p:nvPr>
        </p:nvGraphicFramePr>
        <p:xfrm>
          <a:off x="5384968" y="3645024"/>
          <a:ext cx="3470176" cy="2024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13830" y="2708920"/>
            <a:ext cx="110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Grassland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6227" y="2057400"/>
            <a:ext cx="10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err="1">
                <a:solidFill>
                  <a:schemeClr val="bg1"/>
                </a:solidFill>
              </a:rPr>
              <a:t>dywabusi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08720"/>
            <a:ext cx="79208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To provide verifiable, evidence-based estimates of evapotranspiration from both wattle-invaded areas, and un-disturbed native grassland. This can be used to justify the cost of wattle removal.</a:t>
            </a:r>
            <a:endParaRPr lang="en-ZA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88640"/>
            <a:ext cx="44552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Objective of the research</a:t>
            </a:r>
            <a:endParaRPr lang="en-ZA" sz="3200" b="1" dirty="0"/>
          </a:p>
        </p:txBody>
      </p:sp>
    </p:spTree>
    <p:extLst>
      <p:ext uri="{BB962C8B-B14F-4D97-AF65-F5344CB8AC3E}">
        <p14:creationId xmlns:p14="http://schemas.microsoft.com/office/powerpoint/2010/main" val="3675748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26282</TotalTime>
  <Words>684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Modelling catchment-scale evapotranspiration and net primary production:  towards understanding carbon and water trade-offs in communal rangelands </vt:lpstr>
      <vt:lpstr>Introduction and History</vt:lpstr>
      <vt:lpstr>PowerPoint Presentation</vt:lpstr>
      <vt:lpstr>PowerPoint Presentation</vt:lpstr>
      <vt:lpstr>What does satellite imagery tell  us about how plant growth occurs on these landscapes? </vt:lpstr>
      <vt:lpstr>PowerPoint Presentation</vt:lpstr>
      <vt:lpstr>PowerPoint Presentation</vt:lpstr>
      <vt:lpstr>Is there any sign of system run-down?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Recommendations</vt:lpstr>
      <vt:lpstr>PowerPoint Presentation</vt:lpstr>
    </vt:vector>
  </TitlesOfParts>
  <Company>ARC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ARC-IRENE</dc:creator>
  <cp:lastModifiedBy>Lovemore Gwiriri</cp:lastModifiedBy>
  <cp:revision>305</cp:revision>
  <dcterms:created xsi:type="dcterms:W3CDTF">2010-10-12T10:58:52Z</dcterms:created>
  <dcterms:modified xsi:type="dcterms:W3CDTF">2023-02-07T11:34:14Z</dcterms:modified>
</cp:coreProperties>
</file>